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0" r:id="rId5"/>
    <p:sldId id="271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74" r:id="rId14"/>
    <p:sldId id="268" r:id="rId15"/>
    <p:sldId id="269" r:id="rId16"/>
    <p:sldId id="275" r:id="rId17"/>
    <p:sldId id="282" r:id="rId18"/>
    <p:sldId id="276" r:id="rId19"/>
    <p:sldId id="277" r:id="rId20"/>
    <p:sldId id="280" r:id="rId21"/>
    <p:sldId id="281" r:id="rId22"/>
    <p:sldId id="278" r:id="rId23"/>
    <p:sldId id="27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C61-2B0F-8F5E-BD77-3D00EEB43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76D2-2001-DF37-1DA5-46FEF9A7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EA23-6E67-EA3A-D0A2-FFEABEE9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3602-A046-2780-763F-8340C8BD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433A-9297-69E8-8EE7-3053D6BF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2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D54F-5E28-D60B-61D7-030CD604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8AC72-9459-3854-6603-396CC41B0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67E3-A2BA-3DA1-065D-F8D40212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AF3E-0CE5-445A-5FBF-6136DD28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B1D1-AEB1-25A8-FA03-46EFB80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5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773A9-843B-B50C-4C5E-B7E5F3E8C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6FBDB-1957-D511-DB72-5F1E608D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2944-EF7A-ED91-690F-ABE2C075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0C96-E79C-53B8-CC53-AC527DE2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0D5B-C3D5-3B81-E341-B3D724BC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6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757E-F4FD-C7E0-58B7-BF4A40B3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EC59-9C43-B67B-09A9-F30D9A50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50A-5AC4-99CD-349E-9EE83436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9187-C14D-7721-90E1-0710C6AE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3473-7589-E071-CFCE-1965005E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5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A4BC-8DED-837C-795C-EF401BF5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9C65-CE3D-E651-A345-8303BBAE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DDEA-29C9-62AB-5008-356A1028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FE7F-D0D0-1C19-B881-D81DA8E9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7ED5-0978-478D-3E64-4A9BA19D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30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8171-52B5-42B3-E1F4-83309268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1949-4A33-9988-A460-4D4B534EF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4D2D-E485-F0F6-721F-14DAC1035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13F73-638D-A7AC-7F9B-B1D97AC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D1160-0247-86EF-0D07-0275E202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5044C-9546-06AC-2348-E862125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6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8138-20BE-0E9D-BEA0-E886B27F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30BE-E1B0-1FB0-9F5F-12698FD0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69272-05B3-1C10-2CFB-FBABBD309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14666-A9BC-7409-4797-57091CBB0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CE65F-8860-B9BB-6506-E3AA192F6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CDB49-88FC-D44F-C1AE-A4C0D462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C84CD-3CD8-6D15-793F-45FC74AA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1B906-E663-3265-7F57-2B962860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46-594F-3C27-C12A-7EFB67AF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E6DE3-78A4-8DBB-FEDA-DDF1A7B1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276F-99E5-840C-71DA-B73BB15E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FEC12-D886-9960-FCF4-E522A71D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8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71157-F523-57D4-BB29-DE57A098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E928E-FCA2-E8BF-E93F-E61998E5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F16E-CDF8-A91E-BA0A-BDFD3FBA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8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4786-C36E-AE3A-1459-474E0CA8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BF7D-4800-3940-AD5F-55048806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C749D-00EF-F2EE-954E-A3579F448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8976B-E80B-FED0-3415-610855A2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D99E-2DA5-00E0-6280-6F5BA28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C6B0-7C90-2BC4-7D12-374BF374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9625-3079-6972-1BFC-7C0E7D1B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D7EFB-1424-ACB1-717A-E2EA321A5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796E0-F96C-EF25-D636-C3DEB1C32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8C21E-14EB-1C4F-1BB3-D5F55263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C27B6-7C66-9D36-BE95-CBA43106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5E644-A741-D6DA-D17B-5F24E624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AF49E-E119-3CC8-D4B4-4866857A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E632-CC34-DB62-E255-0AE76123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7CC2-8441-7D52-0C22-9D735E46D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6FD1-4D25-4E7B-95AD-4BA6C695E7D9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1945-6707-B07C-AA45-D91CB21E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DD69-C122-8868-ECCC-18D35E98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2CF3-4B82-4ED5-BE31-BB384446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1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28A68-2B90-D21A-12C2-E03879D3E3EE}"/>
              </a:ext>
            </a:extLst>
          </p:cNvPr>
          <p:cNvSpPr txBox="1"/>
          <p:nvPr/>
        </p:nvSpPr>
        <p:spPr>
          <a:xfrm>
            <a:off x="3492305" y="290295"/>
            <a:ext cx="52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Consolas" panose="020B0609020204030204" pitchFamily="49" charset="0"/>
                <a:ea typeface="Verdana" panose="020B0604030504040204" pitchFamily="34" charset="0"/>
              </a:rPr>
              <a:t>My Media 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372C5-3574-76E6-A37B-93C60F48BAAC}"/>
              </a:ext>
            </a:extLst>
          </p:cNvPr>
          <p:cNvSpPr txBox="1"/>
          <p:nvPr/>
        </p:nvSpPr>
        <p:spPr>
          <a:xfrm>
            <a:off x="890954" y="1436953"/>
            <a:ext cx="1041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Đề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tài</a:t>
            </a:r>
            <a:r>
              <a:rPr lang="en-GB" sz="3600" dirty="0">
                <a:latin typeface="Consolas" panose="020B0609020204030204" pitchFamily="49" charset="0"/>
              </a:rPr>
              <a:t>: </a:t>
            </a:r>
            <a:r>
              <a:rPr lang="en-GB" sz="3600" dirty="0" err="1">
                <a:latin typeface="Consolas" panose="020B0609020204030204" pitchFamily="49" charset="0"/>
              </a:rPr>
              <a:t>Trình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phát</a:t>
            </a:r>
            <a:r>
              <a:rPr lang="en-GB" sz="3600" dirty="0">
                <a:latin typeface="Consolas" panose="020B0609020204030204" pitchFamily="49" charset="0"/>
              </a:rPr>
              <a:t> file audio </a:t>
            </a:r>
            <a:r>
              <a:rPr lang="en-GB" sz="3600" dirty="0" err="1">
                <a:latin typeface="Consolas" panose="020B0609020204030204" pitchFamily="49" charset="0"/>
              </a:rPr>
              <a:t>và</a:t>
            </a:r>
            <a:r>
              <a:rPr lang="en-GB" sz="3600" dirty="0">
                <a:latin typeface="Consolas" panose="020B0609020204030204" pitchFamily="49" charset="0"/>
              </a:rPr>
              <a:t> video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F8C7D-1DB4-4B52-CE5A-AF5AD172AE2D}"/>
              </a:ext>
            </a:extLst>
          </p:cNvPr>
          <p:cNvSpPr txBox="1"/>
          <p:nvPr/>
        </p:nvSpPr>
        <p:spPr>
          <a:xfrm>
            <a:off x="890400" y="5301264"/>
            <a:ext cx="104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err="1">
                <a:latin typeface="Consolas" panose="020B0609020204030204" pitchFamily="49" charset="0"/>
              </a:rPr>
              <a:t>Công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nghệ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sử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dụng</a:t>
            </a:r>
            <a:r>
              <a:rPr lang="en-GB" sz="2400" dirty="0">
                <a:latin typeface="Consolas" panose="020B0609020204030204" pitchFamily="49" charset="0"/>
              </a:rPr>
              <a:t>: Framework Windows Forms </a:t>
            </a:r>
            <a:r>
              <a:rPr lang="en-GB" sz="2400" dirty="0" err="1">
                <a:latin typeface="Consolas" panose="020B0609020204030204" pitchFamily="49" charset="0"/>
              </a:rPr>
              <a:t>cùng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một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số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thư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viện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hỗ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trợ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chạy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trên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nền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tảng</a:t>
            </a:r>
            <a:r>
              <a:rPr lang="en-GB" sz="2400" dirty="0">
                <a:latin typeface="Consolas" panose="020B0609020204030204" pitchFamily="49" charset="0"/>
              </a:rPr>
              <a:t> .NET Framework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F2682C-FC79-18D7-335F-8F468E125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522056"/>
            <a:ext cx="1440000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891880-3F20-E4B5-C262-49221133D535}"/>
              </a:ext>
            </a:extLst>
          </p:cNvPr>
          <p:cNvSpPr txBox="1"/>
          <p:nvPr/>
        </p:nvSpPr>
        <p:spPr>
          <a:xfrm>
            <a:off x="3758419" y="4400828"/>
            <a:ext cx="467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latin typeface="Consolas" panose="020B0609020204030204" pitchFamily="49" charset="0"/>
              </a:rPr>
              <a:t>(Icon </a:t>
            </a:r>
            <a:r>
              <a:rPr lang="en-GB" sz="2400" i="1" dirty="0" err="1">
                <a:latin typeface="Consolas" panose="020B0609020204030204" pitchFamily="49" charset="0"/>
              </a:rPr>
              <a:t>của</a:t>
            </a:r>
            <a:r>
              <a:rPr lang="en-GB" sz="2400" i="1" dirty="0">
                <a:latin typeface="Consolas" panose="020B0609020204030204" pitchFamily="49" charset="0"/>
              </a:rPr>
              <a:t> </a:t>
            </a:r>
            <a:r>
              <a:rPr lang="en-GB" sz="2400" i="1" dirty="0" err="1">
                <a:latin typeface="Consolas" panose="020B0609020204030204" pitchFamily="49" charset="0"/>
              </a:rPr>
              <a:t>ứng</a:t>
            </a:r>
            <a:r>
              <a:rPr lang="en-GB" sz="2400" i="1" dirty="0">
                <a:latin typeface="Consolas" panose="020B0609020204030204" pitchFamily="49" charset="0"/>
              </a:rPr>
              <a:t> </a:t>
            </a:r>
            <a:r>
              <a:rPr lang="en-GB" sz="2400" i="1" dirty="0" err="1">
                <a:latin typeface="Consolas" panose="020B0609020204030204" pitchFamily="49" charset="0"/>
              </a:rPr>
              <a:t>dụng</a:t>
            </a:r>
            <a:r>
              <a:rPr lang="en-GB" sz="2400" i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0236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5DDAF7-7160-48CC-E237-706DFEC6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B5DF7D-42B4-3F9A-1F16-79AF0F35FF1D}"/>
              </a:ext>
            </a:extLst>
          </p:cNvPr>
          <p:cNvSpPr txBox="1"/>
          <p:nvPr/>
        </p:nvSpPr>
        <p:spPr>
          <a:xfrm>
            <a:off x="4979962" y="614158"/>
            <a:ext cx="257438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Tên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playlist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FDE1F-2BB5-99FD-397E-3FD78B3B79F5}"/>
              </a:ext>
            </a:extLst>
          </p:cNvPr>
          <p:cNvSpPr txBox="1"/>
          <p:nvPr/>
        </p:nvSpPr>
        <p:spPr>
          <a:xfrm>
            <a:off x="1519310" y="4023360"/>
            <a:ext cx="2785403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Tên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file media </a:t>
            </a:r>
            <a:r>
              <a:rPr lang="en-GB" dirty="0" err="1"/>
              <a:t>trong</a:t>
            </a:r>
            <a:r>
              <a:rPr lang="en-GB" dirty="0"/>
              <a:t> playlist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8FAE-68C7-B4D4-828A-2F1A6D0F5D40}"/>
              </a:ext>
            </a:extLst>
          </p:cNvPr>
          <p:cNvSpPr txBox="1"/>
          <p:nvPr/>
        </p:nvSpPr>
        <p:spPr>
          <a:xfrm>
            <a:off x="8250701" y="460270"/>
            <a:ext cx="2574388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Loại</a:t>
            </a:r>
            <a:r>
              <a:rPr lang="en-GB" dirty="0"/>
              <a:t> file media:</a:t>
            </a:r>
          </a:p>
          <a:p>
            <a:r>
              <a:rPr lang="en-GB" dirty="0"/>
              <a:t>Audio </a:t>
            </a:r>
            <a:r>
              <a:rPr lang="en-GB" dirty="0" err="1"/>
              <a:t>hoặc</a:t>
            </a:r>
            <a:r>
              <a:rPr lang="en-GB" dirty="0"/>
              <a:t> Video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ED1C8-B491-3C57-2A7B-522B95012CEC}"/>
              </a:ext>
            </a:extLst>
          </p:cNvPr>
          <p:cNvSpPr txBox="1"/>
          <p:nvPr/>
        </p:nvSpPr>
        <p:spPr>
          <a:xfrm>
            <a:off x="6495756" y="3715583"/>
            <a:ext cx="350988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Chơi</a:t>
            </a:r>
            <a:r>
              <a:rPr lang="en-GB" dirty="0"/>
              <a:t> playlist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đầu</a:t>
            </a:r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click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file media </a:t>
            </a: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kì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playlist)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9EBE66-67C3-2105-20BB-0337E962DE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55359" y="1014268"/>
            <a:ext cx="1511797" cy="57661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2D8999-F1B0-DADE-DDE4-DB4D44393D0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537895" y="1168156"/>
            <a:ext cx="84407" cy="101233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730803-7C73-06AE-4B6D-0959C404B37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250701" y="3142417"/>
            <a:ext cx="2314136" cy="5731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72AC82-86CB-20DD-4312-733AF7D320A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912012" y="3142417"/>
            <a:ext cx="1519311" cy="88094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193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DF1234-BF77-3B02-612B-419E2DFAC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A119F-3687-7E16-2C3F-00B294101B8D}"/>
              </a:ext>
            </a:extLst>
          </p:cNvPr>
          <p:cNvSpPr txBox="1"/>
          <p:nvPr/>
        </p:nvSpPr>
        <p:spPr>
          <a:xfrm>
            <a:off x="6822830" y="534573"/>
            <a:ext cx="257438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Sửa</a:t>
            </a:r>
            <a:r>
              <a:rPr lang="en-GB" dirty="0"/>
              <a:t> </a:t>
            </a:r>
            <a:r>
              <a:rPr lang="en-GB" dirty="0" err="1"/>
              <a:t>tên</a:t>
            </a:r>
            <a:r>
              <a:rPr lang="en-GB" dirty="0"/>
              <a:t> playlist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B5EBA-0DB6-6A23-CA1B-82E101EB300C}"/>
              </a:ext>
            </a:extLst>
          </p:cNvPr>
          <p:cNvSpPr txBox="1"/>
          <p:nvPr/>
        </p:nvSpPr>
        <p:spPr>
          <a:xfrm>
            <a:off x="4543864" y="3784209"/>
            <a:ext cx="227896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Xóa</a:t>
            </a:r>
            <a:r>
              <a:rPr lang="en-GB" dirty="0"/>
              <a:t> playlist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F7924-9E97-3878-55A5-4088C94B412C}"/>
              </a:ext>
            </a:extLst>
          </p:cNvPr>
          <p:cNvCxnSpPr>
            <a:cxnSpLocks/>
          </p:cNvCxnSpPr>
          <p:nvPr/>
        </p:nvCxnSpPr>
        <p:spPr>
          <a:xfrm flipH="1">
            <a:off x="6569612" y="942535"/>
            <a:ext cx="1561514" cy="81592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AAD1F0-9EBD-AF3D-36CE-00CFA039282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83347" y="2067951"/>
            <a:ext cx="886265" cy="171625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0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2378B2-7AC5-0FBB-88D2-337DE1FA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78AB7-7572-FE57-41FC-AF7931204A4A}"/>
              </a:ext>
            </a:extLst>
          </p:cNvPr>
          <p:cNvSpPr txBox="1"/>
          <p:nvPr/>
        </p:nvSpPr>
        <p:spPr>
          <a:xfrm>
            <a:off x="3530990" y="4107767"/>
            <a:ext cx="420624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Xóa</a:t>
            </a:r>
            <a:r>
              <a:rPr lang="en-GB" dirty="0"/>
              <a:t> file media </a:t>
            </a:r>
            <a:r>
              <a:rPr lang="en-GB" dirty="0" err="1"/>
              <a:t>khỏi</a:t>
            </a:r>
            <a:r>
              <a:rPr lang="en-GB" dirty="0"/>
              <a:t> playlist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CF20B4-30E6-2E73-0EDB-7B39445E2AC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34110" y="2926080"/>
            <a:ext cx="0" cy="118168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9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A64E92-9C8D-EDB6-DEC7-0886D743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ED94E-5C30-98E4-1F20-1C69EED15DEC}"/>
              </a:ext>
            </a:extLst>
          </p:cNvPr>
          <p:cNvSpPr txBox="1"/>
          <p:nvPr/>
        </p:nvSpPr>
        <p:spPr>
          <a:xfrm>
            <a:off x="3699802" y="4304713"/>
            <a:ext cx="582402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File media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playlist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61A7AC-85F3-8137-A9A8-313CBB2034E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611815" y="2757268"/>
            <a:ext cx="0" cy="154744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7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DA013A-BB38-2A3B-C48B-FD6CFE44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2C30A-B69A-CA25-A20E-946F7F74D9EB}"/>
              </a:ext>
            </a:extLst>
          </p:cNvPr>
          <p:cNvSpPr txBox="1"/>
          <p:nvPr/>
        </p:nvSpPr>
        <p:spPr>
          <a:xfrm>
            <a:off x="8159261" y="1364566"/>
            <a:ext cx="274320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Tạo</a:t>
            </a:r>
            <a:r>
              <a:rPr lang="en-GB" dirty="0"/>
              <a:t> playlist </a:t>
            </a:r>
            <a:r>
              <a:rPr lang="en-GB" dirty="0" err="1"/>
              <a:t>mới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0F352-D1CD-CE78-196B-59C8DFCA1454}"/>
              </a:ext>
            </a:extLst>
          </p:cNvPr>
          <p:cNvSpPr txBox="1"/>
          <p:nvPr/>
        </p:nvSpPr>
        <p:spPr>
          <a:xfrm>
            <a:off x="4712677" y="672516"/>
            <a:ext cx="427657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Thêm</a:t>
            </a:r>
            <a:r>
              <a:rPr lang="en-GB" dirty="0"/>
              <a:t> file media </a:t>
            </a:r>
            <a:r>
              <a:rPr lang="en-GB" dirty="0" err="1"/>
              <a:t>vào</a:t>
            </a:r>
            <a:r>
              <a:rPr lang="en-GB" dirty="0"/>
              <a:t> playlist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2CA102-D6C3-D67E-8A09-CF7B2D10C8D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850967" y="1072626"/>
            <a:ext cx="1153550" cy="145955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23D1AA-0F52-7B5C-0EEB-A5CA6A8203E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9298745" y="1764676"/>
            <a:ext cx="232116" cy="9503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037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F6B49A-578E-72BE-0D86-0B260330C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8DBCE4-4717-D820-9542-A54AAA95B653}"/>
              </a:ext>
            </a:extLst>
          </p:cNvPr>
          <p:cNvSpPr txBox="1"/>
          <p:nvPr/>
        </p:nvSpPr>
        <p:spPr>
          <a:xfrm>
            <a:off x="5838092" y="4023360"/>
            <a:ext cx="486742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playlist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sẵn</a:t>
            </a:r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nền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xám</a:t>
            </a:r>
            <a:r>
              <a:rPr lang="en-GB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9FE003-284F-C56F-A5D2-C9379946E396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7891975" y="2574388"/>
            <a:ext cx="379828" cy="144897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483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C05C71-FD05-873C-3D02-5770897C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E8E87F-6E82-8780-3E26-1BE251C804E8}"/>
              </a:ext>
            </a:extLst>
          </p:cNvPr>
          <p:cNvSpPr txBox="1"/>
          <p:nvPr/>
        </p:nvSpPr>
        <p:spPr>
          <a:xfrm>
            <a:off x="4979963" y="379828"/>
            <a:ext cx="505030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folder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Music Library </a:t>
            </a:r>
            <a:r>
              <a:rPr lang="en-US" dirty="0" err="1"/>
              <a:t>và</a:t>
            </a:r>
            <a:r>
              <a:rPr lang="en-US" dirty="0"/>
              <a:t> Video Library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DF89D9-E338-00A6-770C-BC43AB9BE1A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699803" y="1087714"/>
            <a:ext cx="3805311" cy="110684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04CADA-5EF5-B337-D2D2-1427C8B203B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699803" y="1087714"/>
            <a:ext cx="3805311" cy="280903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9670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C05C71-FD05-873C-3D02-5770897C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DEDB6-F10E-2E25-BF4A-6F55799BFFD4}"/>
              </a:ext>
            </a:extLst>
          </p:cNvPr>
          <p:cNvSpPr txBox="1"/>
          <p:nvPr/>
        </p:nvSpPr>
        <p:spPr>
          <a:xfrm>
            <a:off x="7244861" y="365760"/>
            <a:ext cx="234930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EB6C73-DDD0-456B-5BC5-C968A7383137}"/>
              </a:ext>
            </a:extLst>
          </p:cNvPr>
          <p:cNvCxnSpPr>
            <a:cxnSpLocks/>
          </p:cNvCxnSpPr>
          <p:nvPr/>
        </p:nvCxnSpPr>
        <p:spPr>
          <a:xfrm>
            <a:off x="8426548" y="787791"/>
            <a:ext cx="1322363" cy="129422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1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7D33DE-3A7C-DCD3-A59D-CD36B6376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2000" cy="68546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8FA50-C6B7-CDAB-431B-F70962322C76}"/>
              </a:ext>
            </a:extLst>
          </p:cNvPr>
          <p:cNvSpPr txBox="1"/>
          <p:nvPr/>
        </p:nvSpPr>
        <p:spPr>
          <a:xfrm>
            <a:off x="6879102" y="379828"/>
            <a:ext cx="250404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43446C-F82F-91F4-0A26-C8C1BFC62A0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131127" y="779938"/>
            <a:ext cx="2686928" cy="80971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282B53-43C6-5409-7AE8-574EB2D2792A}"/>
              </a:ext>
            </a:extLst>
          </p:cNvPr>
          <p:cNvCxnSpPr>
            <a:cxnSpLocks/>
          </p:cNvCxnSpPr>
          <p:nvPr/>
        </p:nvCxnSpPr>
        <p:spPr>
          <a:xfrm flipH="1">
            <a:off x="7047914" y="1758462"/>
            <a:ext cx="3770141" cy="185693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1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84174A-8ED2-03B6-4176-11B4D9EB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8B657C-54CC-5711-C5C7-82E324B01FE9}"/>
              </a:ext>
            </a:extLst>
          </p:cNvPr>
          <p:cNvSpPr txBox="1"/>
          <p:nvPr/>
        </p:nvSpPr>
        <p:spPr>
          <a:xfrm>
            <a:off x="6330462" y="520505"/>
            <a:ext cx="241964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2DA86B-03E1-0E10-BF51-B7DED2662B5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540284" y="920615"/>
            <a:ext cx="0" cy="64089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700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FDFA1-1CCF-DBCA-A321-4422E02FC43B}"/>
              </a:ext>
            </a:extLst>
          </p:cNvPr>
          <p:cNvSpPr txBox="1"/>
          <p:nvPr/>
        </p:nvSpPr>
        <p:spPr>
          <a:xfrm>
            <a:off x="890400" y="140677"/>
            <a:ext cx="104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>
                <a:latin typeface="Consolas" panose="020B0609020204030204" pitchFamily="49" charset="0"/>
              </a:rPr>
              <a:t>Một</a:t>
            </a:r>
            <a:r>
              <a:rPr lang="en-GB" sz="4000" b="1" dirty="0">
                <a:latin typeface="Consolas" panose="020B0609020204030204" pitchFamily="49" charset="0"/>
              </a:rPr>
              <a:t> </a:t>
            </a:r>
            <a:r>
              <a:rPr lang="en-GB" sz="4000" b="1" dirty="0" err="1">
                <a:latin typeface="Consolas" panose="020B0609020204030204" pitchFamily="49" charset="0"/>
              </a:rPr>
              <a:t>Số</a:t>
            </a:r>
            <a:r>
              <a:rPr lang="en-GB" sz="4000" b="1" dirty="0">
                <a:latin typeface="Consolas" panose="020B0609020204030204" pitchFamily="49" charset="0"/>
              </a:rPr>
              <a:t> </a:t>
            </a:r>
            <a:r>
              <a:rPr lang="en-GB" sz="4000" b="1" dirty="0" err="1">
                <a:latin typeface="Consolas" panose="020B0609020204030204" pitchFamily="49" charset="0"/>
              </a:rPr>
              <a:t>Chức</a:t>
            </a:r>
            <a:r>
              <a:rPr lang="en-GB" sz="4000" b="1" dirty="0">
                <a:latin typeface="Consolas" panose="020B0609020204030204" pitchFamily="49" charset="0"/>
              </a:rPr>
              <a:t> </a:t>
            </a:r>
            <a:r>
              <a:rPr lang="en-GB" sz="4000" b="1" dirty="0" err="1">
                <a:latin typeface="Consolas" panose="020B0609020204030204" pitchFamily="49" charset="0"/>
              </a:rPr>
              <a:t>Năng</a:t>
            </a:r>
            <a:r>
              <a:rPr lang="en-GB" sz="4000" b="1" dirty="0">
                <a:latin typeface="Consolas" panose="020B0609020204030204" pitchFamily="49" charset="0"/>
              </a:rPr>
              <a:t> </a:t>
            </a:r>
            <a:r>
              <a:rPr lang="en-GB" sz="4000" b="1" dirty="0" err="1">
                <a:latin typeface="Consolas" panose="020B0609020204030204" pitchFamily="49" charset="0"/>
              </a:rPr>
              <a:t>Chính</a:t>
            </a:r>
            <a:endParaRPr lang="en-GB" sz="40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93F074-492E-8165-10C3-5915538EE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2682570"/>
            <a:ext cx="10440000" cy="14928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5FE38-5B70-FBB7-753C-776CF083D900}"/>
              </a:ext>
            </a:extLst>
          </p:cNvPr>
          <p:cNvSpPr txBox="1"/>
          <p:nvPr/>
        </p:nvSpPr>
        <p:spPr>
          <a:xfrm>
            <a:off x="329760" y="1365456"/>
            <a:ext cx="262445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nsolas" panose="020B0609020204030204" pitchFamily="49" charset="0"/>
              </a:rPr>
              <a:t>Play/Pause/Replay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2516F-7E7C-2895-DB2F-94692A2C01AD}"/>
              </a:ext>
            </a:extLst>
          </p:cNvPr>
          <p:cNvSpPr txBox="1"/>
          <p:nvPr/>
        </p:nvSpPr>
        <p:spPr>
          <a:xfrm>
            <a:off x="3882685" y="1365456"/>
            <a:ext cx="399522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/</a:t>
            </a:r>
            <a:r>
              <a:rPr lang="en-GB" dirty="0" err="1"/>
              <a:t>sau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5786-C5B1-8318-1718-6F06FDFBC131}"/>
              </a:ext>
            </a:extLst>
          </p:cNvPr>
          <p:cNvSpPr txBox="1"/>
          <p:nvPr/>
        </p:nvSpPr>
        <p:spPr>
          <a:xfrm>
            <a:off x="329760" y="5600265"/>
            <a:ext cx="371386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Tua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/</a:t>
            </a:r>
            <a:r>
              <a:rPr lang="en-GB" dirty="0" err="1"/>
              <a:t>ngược</a:t>
            </a:r>
            <a:r>
              <a:rPr lang="en-GB" dirty="0"/>
              <a:t> 10 </a:t>
            </a:r>
            <a:r>
              <a:rPr lang="en-GB" dirty="0" err="1"/>
              <a:t>giây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7485C-66BC-3D05-649C-8B744AF910EA}"/>
              </a:ext>
            </a:extLst>
          </p:cNvPr>
          <p:cNvSpPr txBox="1"/>
          <p:nvPr/>
        </p:nvSpPr>
        <p:spPr>
          <a:xfrm>
            <a:off x="8806376" y="1057679"/>
            <a:ext cx="2996418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Hiển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tên</a:t>
            </a:r>
            <a:r>
              <a:rPr lang="en-GB" dirty="0"/>
              <a:t>;</a:t>
            </a:r>
          </a:p>
          <a:p>
            <a:r>
              <a:rPr lang="en-GB" dirty="0"/>
              <a:t>Khi </a:t>
            </a:r>
            <a:r>
              <a:rPr lang="en-GB" dirty="0" err="1"/>
              <a:t>nhấn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visual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3ED74-8799-1CD8-4E3A-965E9393639A}"/>
              </a:ext>
            </a:extLst>
          </p:cNvPr>
          <p:cNvSpPr txBox="1"/>
          <p:nvPr/>
        </p:nvSpPr>
        <p:spPr>
          <a:xfrm>
            <a:off x="4435458" y="5292488"/>
            <a:ext cx="1913206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Hiển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thời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tại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A4181-98A5-B24B-8B3E-06D4A4479ECB}"/>
              </a:ext>
            </a:extLst>
          </p:cNvPr>
          <p:cNvSpPr txBox="1"/>
          <p:nvPr/>
        </p:nvSpPr>
        <p:spPr>
          <a:xfrm>
            <a:off x="6740493" y="5446376"/>
            <a:ext cx="1913205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chỉnh</a:t>
            </a:r>
            <a:r>
              <a:rPr lang="en-GB" dirty="0"/>
              <a:t> </a:t>
            </a:r>
            <a:r>
              <a:rPr lang="en-GB" dirty="0" err="1"/>
              <a:t>âm</a:t>
            </a:r>
            <a:r>
              <a:rPr lang="en-GB" dirty="0"/>
              <a:t> </a:t>
            </a:r>
            <a:r>
              <a:rPr lang="en-GB" dirty="0" err="1"/>
              <a:t>lượng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EC9C1-F797-514A-1753-F7D2AB2EF963}"/>
              </a:ext>
            </a:extLst>
          </p:cNvPr>
          <p:cNvSpPr txBox="1"/>
          <p:nvPr/>
        </p:nvSpPr>
        <p:spPr>
          <a:xfrm>
            <a:off x="9045526" y="5138599"/>
            <a:ext cx="2757268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Tùy</a:t>
            </a:r>
            <a:r>
              <a:rPr lang="en-GB" dirty="0"/>
              <a:t> </a:t>
            </a:r>
            <a:r>
              <a:rPr lang="en-GB" dirty="0" err="1"/>
              <a:t>chỉnh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:</a:t>
            </a:r>
          </a:p>
          <a:p>
            <a:r>
              <a:rPr lang="en-GB" dirty="0"/>
              <a:t>Normal;</a:t>
            </a:r>
          </a:p>
          <a:p>
            <a:r>
              <a:rPr lang="en-GB" dirty="0"/>
              <a:t>Repeat; </a:t>
            </a:r>
            <a:r>
              <a:rPr lang="en-GB" dirty="0" err="1"/>
              <a:t>AutoPlayNext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354127-F6ED-8DC1-F3D9-1AA1ADFAE40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266092" y="1765566"/>
            <a:ext cx="375897" cy="166343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EF6971-273D-FDC8-F339-8315A10D938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150457" y="1765566"/>
            <a:ext cx="3729840" cy="166343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239CAD-CFA0-AF02-4438-E509FB2D845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726745" y="2073342"/>
            <a:ext cx="5577840" cy="145764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17580D-ECC2-7FC6-9C59-A7F20678058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186695" y="3829110"/>
            <a:ext cx="959780" cy="177115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B58E27-2F62-5651-53A5-8A6F684658B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392061" y="3786208"/>
            <a:ext cx="3000351" cy="150628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3EA175-2AAC-9C48-B7F6-C6D0572B0E0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697096" y="3829110"/>
            <a:ext cx="1967409" cy="16172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F8434C-6A36-81A9-D4D1-D9FAD8D63C5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0424160" y="3913820"/>
            <a:ext cx="440565" cy="122477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1434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84174A-8ED2-03B6-4176-11B4D9EB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380574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9BF0EC-96F2-537E-ADBD-26DDE05CD968}"/>
              </a:ext>
            </a:extLst>
          </p:cNvPr>
          <p:cNvSpPr txBox="1"/>
          <p:nvPr/>
        </p:nvSpPr>
        <p:spPr>
          <a:xfrm>
            <a:off x="5866226" y="520504"/>
            <a:ext cx="288387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Thanh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E0A000-798B-1C69-5D8A-60972930476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203852" y="920614"/>
            <a:ext cx="1104313" cy="100666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6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84174A-8ED2-03B6-4176-11B4D9EB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380574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F02CE4-7D6A-72BF-B2AE-A903DCB70526}"/>
              </a:ext>
            </a:extLst>
          </p:cNvPr>
          <p:cNvSpPr txBox="1"/>
          <p:nvPr/>
        </p:nvSpPr>
        <p:spPr>
          <a:xfrm>
            <a:off x="6443003" y="506437"/>
            <a:ext cx="3334043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Chọn</a:t>
            </a:r>
            <a:r>
              <a:rPr lang="en-US" dirty="0"/>
              <a:t> store: ZingMP3, SoundCloud, Spotify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DAA53F-8E8B-EA63-1259-D937D6EA237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110025" y="1214323"/>
            <a:ext cx="1427870" cy="68481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3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B3C1EA7-3707-9910-5A45-428A97CBF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380574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18C97A-6FCC-76EA-C70E-0D0D31CCD055}"/>
              </a:ext>
            </a:extLst>
          </p:cNvPr>
          <p:cNvSpPr txBox="1"/>
          <p:nvPr/>
        </p:nvSpPr>
        <p:spPr>
          <a:xfrm>
            <a:off x="2940148" y="956603"/>
            <a:ext cx="2757268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Lyrics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thời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hát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5838E-7BAE-AA70-62FB-BCFB923FEC0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697416" y="1310546"/>
            <a:ext cx="2110153" cy="35394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188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F0A54-62B2-9A5C-9BC9-C25E747C8147}"/>
              </a:ext>
            </a:extLst>
          </p:cNvPr>
          <p:cNvSpPr txBox="1"/>
          <p:nvPr/>
        </p:nvSpPr>
        <p:spPr>
          <a:xfrm>
            <a:off x="3938954" y="1711484"/>
            <a:ext cx="4314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err="1">
                <a:latin typeface="Consolas" panose="020B0609020204030204" pitchFamily="49" charset="0"/>
              </a:rPr>
              <a:t>Kết</a:t>
            </a:r>
            <a:r>
              <a:rPr lang="en-GB" sz="6000" dirty="0">
                <a:latin typeface="Consolas" panose="020B0609020204030204" pitchFamily="49" charset="0"/>
              </a:rPr>
              <a:t> </a:t>
            </a:r>
            <a:r>
              <a:rPr lang="en-GB" sz="6000" dirty="0" err="1">
                <a:latin typeface="Consolas" panose="020B0609020204030204" pitchFamily="49" charset="0"/>
              </a:rPr>
              <a:t>thúc</a:t>
            </a:r>
            <a:r>
              <a:rPr lang="en-GB" sz="60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943AE-4B0B-72C7-492E-BF4E0B597E21}"/>
              </a:ext>
            </a:extLst>
          </p:cNvPr>
          <p:cNvSpPr txBox="1"/>
          <p:nvPr/>
        </p:nvSpPr>
        <p:spPr>
          <a:xfrm>
            <a:off x="736209" y="4438631"/>
            <a:ext cx="1071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latin typeface="Consolas" panose="020B0609020204030204" pitchFamily="49" charset="0"/>
              </a:rPr>
              <a:t>Cảm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 err="1">
                <a:latin typeface="Consolas" panose="020B0609020204030204" pitchFamily="49" charset="0"/>
              </a:rPr>
              <a:t>ơn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 err="1">
                <a:latin typeface="Consolas" panose="020B0609020204030204" pitchFamily="49" charset="0"/>
              </a:rPr>
              <a:t>thầy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 err="1">
                <a:latin typeface="Consolas" panose="020B0609020204030204" pitchFamily="49" charset="0"/>
              </a:rPr>
              <a:t>cô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 err="1">
                <a:latin typeface="Consolas" panose="020B0609020204030204" pitchFamily="49" charset="0"/>
              </a:rPr>
              <a:t>và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 err="1">
                <a:latin typeface="Consolas" panose="020B0609020204030204" pitchFamily="49" charset="0"/>
              </a:rPr>
              <a:t>các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 err="1">
                <a:latin typeface="Consolas" panose="020B0609020204030204" pitchFamily="49" charset="0"/>
              </a:rPr>
              <a:t>bạn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 err="1">
                <a:latin typeface="Consolas" panose="020B0609020204030204" pitchFamily="49" charset="0"/>
              </a:rPr>
              <a:t>đã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 err="1">
                <a:latin typeface="Consolas" panose="020B0609020204030204" pitchFamily="49" charset="0"/>
              </a:rPr>
              <a:t>theo</a:t>
            </a:r>
            <a:r>
              <a:rPr lang="en-GB" sz="4000" dirty="0">
                <a:latin typeface="Consolas" panose="020B0609020204030204" pitchFamily="49" charset="0"/>
              </a:rPr>
              <a:t> </a:t>
            </a:r>
            <a:r>
              <a:rPr lang="en-GB" sz="4000" dirty="0" err="1">
                <a:latin typeface="Consolas" panose="020B0609020204030204" pitchFamily="49" charset="0"/>
              </a:rPr>
              <a:t>dõi</a:t>
            </a:r>
            <a:endParaRPr lang="en-GB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199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FDFA1-1CCF-DBCA-A321-4422E02FC43B}"/>
              </a:ext>
            </a:extLst>
          </p:cNvPr>
          <p:cNvSpPr txBox="1"/>
          <p:nvPr/>
        </p:nvSpPr>
        <p:spPr>
          <a:xfrm>
            <a:off x="890400" y="140677"/>
            <a:ext cx="104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>
                <a:latin typeface="Consolas" panose="020B0609020204030204" pitchFamily="49" charset="0"/>
              </a:rPr>
              <a:t>Một</a:t>
            </a:r>
            <a:r>
              <a:rPr lang="en-GB" sz="4000" b="1" dirty="0">
                <a:latin typeface="Consolas" panose="020B0609020204030204" pitchFamily="49" charset="0"/>
              </a:rPr>
              <a:t> </a:t>
            </a:r>
            <a:r>
              <a:rPr lang="en-GB" sz="4000" b="1" dirty="0" err="1">
                <a:latin typeface="Consolas" panose="020B0609020204030204" pitchFamily="49" charset="0"/>
              </a:rPr>
              <a:t>Số</a:t>
            </a:r>
            <a:r>
              <a:rPr lang="en-GB" sz="4000" b="1" dirty="0">
                <a:latin typeface="Consolas" panose="020B0609020204030204" pitchFamily="49" charset="0"/>
              </a:rPr>
              <a:t> </a:t>
            </a:r>
            <a:r>
              <a:rPr lang="en-GB" sz="4000" b="1" dirty="0" err="1">
                <a:latin typeface="Consolas" panose="020B0609020204030204" pitchFamily="49" charset="0"/>
              </a:rPr>
              <a:t>Chức</a:t>
            </a:r>
            <a:r>
              <a:rPr lang="en-GB" sz="4000" b="1" dirty="0">
                <a:latin typeface="Consolas" panose="020B0609020204030204" pitchFamily="49" charset="0"/>
              </a:rPr>
              <a:t> </a:t>
            </a:r>
            <a:r>
              <a:rPr lang="en-GB" sz="4000" b="1" dirty="0" err="1">
                <a:latin typeface="Consolas" panose="020B0609020204030204" pitchFamily="49" charset="0"/>
              </a:rPr>
              <a:t>Năng</a:t>
            </a:r>
            <a:r>
              <a:rPr lang="en-GB" sz="4000" b="1" dirty="0">
                <a:latin typeface="Consolas" panose="020B0609020204030204" pitchFamily="49" charset="0"/>
              </a:rPr>
              <a:t> </a:t>
            </a:r>
            <a:r>
              <a:rPr lang="en-GB" sz="4000" b="1" dirty="0" err="1">
                <a:latin typeface="Consolas" panose="020B0609020204030204" pitchFamily="49" charset="0"/>
              </a:rPr>
              <a:t>Chính</a:t>
            </a:r>
            <a:endParaRPr lang="en-GB" sz="4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D6945B-F2B9-E376-2F69-004E6114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65AE2A-5C81-C107-43D5-B15D3703011F}"/>
              </a:ext>
            </a:extLst>
          </p:cNvPr>
          <p:cNvSpPr txBox="1"/>
          <p:nvPr/>
        </p:nvSpPr>
        <p:spPr>
          <a:xfrm>
            <a:off x="5655213" y="590843"/>
            <a:ext cx="379827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nhạc</a:t>
            </a:r>
            <a:r>
              <a:rPr lang="en-GB" dirty="0"/>
              <a:t>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chơi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118A20-6433-9E9D-C589-D45C143A00D8}"/>
              </a:ext>
            </a:extLst>
          </p:cNvPr>
          <p:cNvCxnSpPr>
            <a:cxnSpLocks/>
          </p:cNvCxnSpPr>
          <p:nvPr/>
        </p:nvCxnSpPr>
        <p:spPr>
          <a:xfrm flipH="1">
            <a:off x="5655213" y="990953"/>
            <a:ext cx="1885070" cy="243804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450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D6945B-F2B9-E376-2F69-004E6114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65AE2A-5C81-C107-43D5-B15D3703011F}"/>
              </a:ext>
            </a:extLst>
          </p:cNvPr>
          <p:cNvSpPr txBox="1"/>
          <p:nvPr/>
        </p:nvSpPr>
        <p:spPr>
          <a:xfrm>
            <a:off x="4994030" y="485709"/>
            <a:ext cx="181473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Trộn</a:t>
            </a:r>
            <a:r>
              <a:rPr lang="en-GB" dirty="0"/>
              <a:t> </a:t>
            </a:r>
            <a:r>
              <a:rPr lang="en-GB" dirty="0" err="1"/>
              <a:t>nhạc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67695B-E083-E26C-CF4D-8A8824534590}"/>
              </a:ext>
            </a:extLst>
          </p:cNvPr>
          <p:cNvCxnSpPr>
            <a:cxnSpLocks/>
          </p:cNvCxnSpPr>
          <p:nvPr/>
        </p:nvCxnSpPr>
        <p:spPr>
          <a:xfrm flipH="1">
            <a:off x="4248443" y="913954"/>
            <a:ext cx="1652954" cy="45061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D6945B-F2B9-E376-2F69-004E6114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65AE2A-5C81-C107-43D5-B15D3703011F}"/>
              </a:ext>
            </a:extLst>
          </p:cNvPr>
          <p:cNvSpPr txBox="1"/>
          <p:nvPr/>
        </p:nvSpPr>
        <p:spPr>
          <a:xfrm>
            <a:off x="4668129" y="492369"/>
            <a:ext cx="285574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Sắp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nhạc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E80CC8-90BA-83BE-1C6F-59C172FB687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42671" y="892479"/>
            <a:ext cx="553329" cy="51429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8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F4AECBA-9FCC-0A8D-1656-FC24975D3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380575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AE595D-166A-290F-8D6E-6EB421FB7620}"/>
              </a:ext>
            </a:extLst>
          </p:cNvPr>
          <p:cNvSpPr txBox="1"/>
          <p:nvPr/>
        </p:nvSpPr>
        <p:spPr>
          <a:xfrm>
            <a:off x="1631851" y="585002"/>
            <a:ext cx="33059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Phần</a:t>
            </a:r>
            <a:r>
              <a:rPr lang="en-GB" dirty="0"/>
              <a:t> sound visualizer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D5769-D7F7-DCA1-1A83-CA7A0F7D6253}"/>
              </a:ext>
            </a:extLst>
          </p:cNvPr>
          <p:cNvSpPr txBox="1"/>
          <p:nvPr/>
        </p:nvSpPr>
        <p:spPr>
          <a:xfrm>
            <a:off x="4473527" y="1617785"/>
            <a:ext cx="191320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Phần</a:t>
            </a:r>
            <a:r>
              <a:rPr lang="en-GB" dirty="0"/>
              <a:t> lyrics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8C948-346E-4322-6DED-5BDC557CC3F6}"/>
              </a:ext>
            </a:extLst>
          </p:cNvPr>
          <p:cNvSpPr txBox="1"/>
          <p:nvPr/>
        </p:nvSpPr>
        <p:spPr>
          <a:xfrm>
            <a:off x="6499274" y="4332850"/>
            <a:ext cx="436098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nhạc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CA94FB-72AC-76B1-4884-D4EECA0594E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729132" y="985112"/>
            <a:ext cx="555674" cy="136419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9ED679-0A6D-8DB7-C102-8C320930EB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86733" y="1817840"/>
            <a:ext cx="1055076" cy="20005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EFF7DE-4B64-F0F5-55A2-E9729878D6B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16062" y="4532905"/>
            <a:ext cx="1083212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413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16B718-8005-1E50-64D5-C5662FDD0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380574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52959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466CC75-A731-6938-9015-50137FDB6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380574"/>
            <a:ext cx="9907383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70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skating, person, outdoor&#10;&#10;Description automatically generated">
            <a:extLst>
              <a:ext uri="{FF2B5EF4-FFF2-40B4-BE49-F238E27FC236}">
                <a16:creationId xmlns:a16="http://schemas.microsoft.com/office/drawing/2014/main" id="{80CA935A-2077-757A-13CD-21B7F597A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69134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245</Words>
  <Application>Microsoft Office PowerPoint</Application>
  <PresentationFormat>Widescreen</PresentationFormat>
  <Paragraphs>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Phạm Tuấn Anh</dc:creator>
  <cp:lastModifiedBy>Phạm Tuấn Anh</cp:lastModifiedBy>
  <cp:revision>265</cp:revision>
  <dcterms:created xsi:type="dcterms:W3CDTF">2023-01-31T06:18:29Z</dcterms:created>
  <dcterms:modified xsi:type="dcterms:W3CDTF">2023-02-03T06:25:09Z</dcterms:modified>
</cp:coreProperties>
</file>