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22"/>
  </p:notesMasterIdLst>
  <p:handoutMasterIdLst>
    <p:handoutMasterId r:id="rId23"/>
  </p:handoutMasterIdLst>
  <p:sldIdLst>
    <p:sldId id="256" r:id="rId3"/>
    <p:sldId id="755" r:id="rId4"/>
    <p:sldId id="759" r:id="rId5"/>
    <p:sldId id="765" r:id="rId6"/>
    <p:sldId id="764" r:id="rId7"/>
    <p:sldId id="766" r:id="rId8"/>
    <p:sldId id="767" r:id="rId9"/>
    <p:sldId id="761" r:id="rId10"/>
    <p:sldId id="769" r:id="rId11"/>
    <p:sldId id="770" r:id="rId12"/>
    <p:sldId id="771" r:id="rId13"/>
    <p:sldId id="772" r:id="rId14"/>
    <p:sldId id="773" r:id="rId15"/>
    <p:sldId id="762" r:id="rId16"/>
    <p:sldId id="768" r:id="rId17"/>
    <p:sldId id="756" r:id="rId18"/>
    <p:sldId id="757" r:id="rId19"/>
    <p:sldId id="758" r:id="rId20"/>
    <p:sldId id="763" r:id="rId21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07/03/2024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Prototype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 – MSSV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D8A6A8-FEE5-4B73-852D-E86C3D55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31" y="1112838"/>
            <a:ext cx="7250338" cy="5516562"/>
          </a:xfrm>
        </p:spPr>
      </p:pic>
    </p:spTree>
    <p:extLst>
      <p:ext uri="{BB962C8B-B14F-4D97-AF65-F5344CB8AC3E}">
        <p14:creationId xmlns:p14="http://schemas.microsoft.com/office/powerpoint/2010/main" val="774069832"/>
      </p:ext>
    </p:extLst>
  </p:cSld>
  <p:clrMapOvr>
    <a:masterClrMapping/>
  </p:clrMapOvr>
  <p:transition advClick="0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A9B9426-DBC4-626A-2D66-A5766037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0725"/>
            <a:ext cx="8458200" cy="5500787"/>
          </a:xfrm>
        </p:spPr>
      </p:pic>
    </p:spTree>
    <p:extLst>
      <p:ext uri="{BB962C8B-B14F-4D97-AF65-F5344CB8AC3E}">
        <p14:creationId xmlns:p14="http://schemas.microsoft.com/office/powerpoint/2010/main" val="1872412362"/>
      </p:ext>
    </p:extLst>
  </p:cSld>
  <p:clrMapOvr>
    <a:masterClrMapping/>
  </p:clrMapOvr>
  <p:transition advClick="0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402E6A9-41C7-49D5-62B6-5E083D463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40" y="1112838"/>
            <a:ext cx="7384720" cy="5516562"/>
          </a:xfrm>
        </p:spPr>
      </p:pic>
    </p:spTree>
    <p:extLst>
      <p:ext uri="{BB962C8B-B14F-4D97-AF65-F5344CB8AC3E}">
        <p14:creationId xmlns:p14="http://schemas.microsoft.com/office/powerpoint/2010/main" val="3190040516"/>
      </p:ext>
    </p:extLst>
  </p:cSld>
  <p:clrMapOvr>
    <a:masterClrMapping/>
  </p:clrMapOvr>
  <p:transition advClick="0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2CC39B4-EFE5-7BEF-04A1-7858A90F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7" y="1112838"/>
            <a:ext cx="6648446" cy="5516562"/>
          </a:xfrm>
        </p:spPr>
      </p:pic>
    </p:spTree>
    <p:extLst>
      <p:ext uri="{BB962C8B-B14F-4D97-AF65-F5344CB8AC3E}">
        <p14:creationId xmlns:p14="http://schemas.microsoft.com/office/powerpoint/2010/main" val="1136577844"/>
      </p:ext>
    </p:extLst>
  </p:cSld>
  <p:clrMapOvr>
    <a:masterClrMapping/>
  </p:clrMapOvr>
  <p:transition advClick="0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1.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Interface Prototype,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thêm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2.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nghĩa</a:t>
            </a:r>
            <a:r>
              <a:rPr lang="en-US" sz="2400" dirty="0">
                <a:latin typeface="+mj-lt"/>
                <a:cs typeface="Tahoma" charset="0"/>
              </a:rPr>
              <a:t> constructor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chấp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. Constructor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truyền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qua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đổi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phải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gọi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constructor cha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superclass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riêng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ngôn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hỗ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trợ</a:t>
            </a:r>
            <a:r>
              <a:rPr lang="en-US" sz="2400" dirty="0">
                <a:latin typeface="+mj-lt"/>
                <a:cs typeface="Tahoma" charset="0"/>
              </a:rPr>
              <a:t> overload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định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biệt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. Constructor </a:t>
            </a:r>
            <a:r>
              <a:rPr lang="en-US" sz="2400" dirty="0" err="1">
                <a:latin typeface="+mj-lt"/>
                <a:cs typeface="Tahoma" charset="0"/>
              </a:rPr>
              <a:t>phù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gọi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tử</a:t>
            </a:r>
            <a:r>
              <a:rPr lang="en-US" sz="2400" dirty="0">
                <a:latin typeface="+mj-lt"/>
                <a:cs typeface="Tahoma" charset="0"/>
              </a:rPr>
              <a:t> new.</a:t>
            </a:r>
          </a:p>
        </p:txBody>
      </p:sp>
    </p:spTree>
    <p:extLst>
      <p:ext uri="{BB962C8B-B14F-4D97-AF65-F5344CB8AC3E}">
        <p14:creationId xmlns:p14="http://schemas.microsoft.com/office/powerpoint/2010/main" val="23855429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81B71-E905-4CE4-DF5C-16325624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F41653B-ABDB-C852-988C-88CE08387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6504E0-D93C-A2ED-3138-051B1B2A4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3.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toán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tử</a:t>
            </a:r>
            <a:r>
              <a:rPr lang="en-US" sz="2400" dirty="0">
                <a:latin typeface="+mj-lt"/>
                <a:cs typeface="Tahoma" charset="0"/>
              </a:rPr>
              <a:t> new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constructor.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ý: </a:t>
            </a:r>
            <a:r>
              <a:rPr lang="en-US" sz="2400" dirty="0" err="1">
                <a:latin typeface="+mj-lt"/>
                <a:cs typeface="Tahoma" charset="0"/>
              </a:rPr>
              <a:t>mọi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override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nhân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bản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rõ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ràng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class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riêng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toán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new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cha.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4. </a:t>
            </a:r>
            <a:r>
              <a:rPr lang="en-US" sz="2400" dirty="0" err="1"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chọn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xuyên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Cài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đặt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như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factory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tĩnh</a:t>
            </a:r>
            <a:r>
              <a:rPr lang="en-US" sz="2400" dirty="0">
                <a:latin typeface="+mj-lt"/>
                <a:cs typeface="Tahoma" charset="0"/>
              </a:rPr>
              <a:t>).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lệnh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gọi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tới</a:t>
            </a:r>
            <a:r>
              <a:rPr lang="en-US" sz="2400" dirty="0">
                <a:latin typeface="+mj-lt"/>
                <a:cs typeface="Tahoma" charset="0"/>
              </a:rPr>
              <a:t> constructor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ở </a:t>
            </a: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89018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AE68-1E44-D48D-B35C-760B99DE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2D652A-04C5-96F2-3738-0D7F0D17A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18832-A88D-1856-B388-8D3F22772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loại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bỏ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đoạn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lặp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lặp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nguyên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sẵn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thuận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tiện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thế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tính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thừa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cài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trước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7538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3A4B-C9E2-854B-C1EA-99820C2D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EA24D7-5604-7A04-5C23-4B835D9AB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EBAEFF-3891-F35C-77B4-3E13E9A33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Sao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chiếu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vòng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tròn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303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tùy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subclass) </a:t>
            </a:r>
            <a:r>
              <a:rPr lang="en-US" sz="2400" dirty="0" err="1">
                <a:latin typeface="+mj-lt"/>
                <a:cs typeface="Tahoma" charset="0"/>
              </a:rPr>
              <a:t>phát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hướng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linh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Abstract Factory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nhưng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cũng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viết</a:t>
            </a:r>
            <a:r>
              <a:rPr lang="en-US" sz="2400" dirty="0">
                <a:latin typeface="+mj-lt"/>
                <a:cs typeface="Tahoma" charset="0"/>
              </a:rPr>
              <a:t> method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giúp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Commands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hưởng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đầu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781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0288-C657-AAB6-780B-46DA6EF2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40BAAA6-6AE9-8778-8F8E-14DB74E1C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A1B5D9-97EB-BC09-9DF6-72B79B59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thừa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thừa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khởi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Đôi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thay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Memento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Điều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động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trạng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muốn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nguyên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ngoài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dễ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dưới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Singleton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355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: Prototype (</a:t>
            </a:r>
            <a:r>
              <a:rPr lang="en-US" sz="2400" dirty="0" err="1">
                <a:latin typeface="+mj-lt"/>
                <a:cs typeface="Tahoma" charset="0"/>
              </a:rPr>
              <a:t>a.k.a</a:t>
            </a:r>
            <a:r>
              <a:rPr lang="en-US" sz="2400" dirty="0">
                <a:latin typeface="+mj-lt"/>
                <a:cs typeface="Tahoma" charset="0"/>
              </a:rPr>
              <a:t> clone)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Creational design pattern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class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chúng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642A-4F83-FDF8-C447-966179C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701525-B0A2-C098-D43E-2B8532221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E28FBE0-CA57-BE77-541E-8FDEC31D2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cụ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muốn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lượng</a:t>
            </a:r>
            <a:r>
              <a:rPr lang="en-US" sz="2400" dirty="0">
                <a:latin typeface="+mj-lt"/>
                <a:cs typeface="Tahoma" charset="0"/>
              </a:rPr>
              <a:t> subclass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ở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chúng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khởi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ứng</a:t>
            </a:r>
            <a:r>
              <a:rPr lang="en-US" sz="2400" dirty="0">
                <a:latin typeface="+mj-lt"/>
                <a:cs typeface="Tahoma" charset="0"/>
              </a:rPr>
              <a:t>. Ai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subclass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9916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27C76-560F-3252-D620-4B303597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A1EC5BB-DB6F-2C07-B8C8-FB37BBDFE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F254C9-6ACC-7739-CC06-E9B8E885A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26" y="1112838"/>
            <a:ext cx="6144147" cy="5516562"/>
          </a:xfrm>
        </p:spPr>
      </p:pic>
    </p:spTree>
    <p:extLst>
      <p:ext uri="{BB962C8B-B14F-4D97-AF65-F5344CB8AC3E}">
        <p14:creationId xmlns:p14="http://schemas.microsoft.com/office/powerpoint/2010/main" val="395089546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FA556-FB63-DCE1-D99E-66C06862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6E6CA0-CFF6-7597-79C0-D61C259D9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C2C1C01-0408-9995-50E1-F68C4FE8A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1. Interface Prototype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Trong </a:t>
            </a:r>
            <a:r>
              <a:rPr lang="en-US" sz="2400" dirty="0" err="1">
                <a:latin typeface="+mj-lt"/>
                <a:cs typeface="Tahoma" charset="0"/>
              </a:rPr>
              <a:t>hầu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nhất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2.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PrototypeConcrete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cài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đặt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Ngoài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liệu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gốc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cũng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gỡ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thuộc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v.v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3. Client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tuân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Interface Prototype.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31960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D4184-EE8D-869D-A5ED-A4861E352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B172378-C75D-E033-EC79-329AD4214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EA50E9-7832-DECD-ED57-FB6FA2DB3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0056" y="1066800"/>
            <a:ext cx="5724888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5234394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A415F-9634-FB89-3719-11FFB30E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E2132A4-7D30-6818-FA7E-758967E1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C122B92-C91B-A380-6F52-C94DE09A3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dễ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dàng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thường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xuyên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trữ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dựng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sẵn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sẵn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sàng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PrototypeRegistry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tên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→ </a:t>
            </a:r>
            <a:r>
              <a:rPr lang="en-US" sz="2400" dirty="0" err="1">
                <a:solidFill>
                  <a:srgbClr val="0000FF"/>
                </a:solidFill>
              </a:rPr>
              <a:t>bản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đồ</a:t>
            </a:r>
            <a:r>
              <a:rPr lang="en-US" sz="2400" dirty="0">
                <a:solidFill>
                  <a:srgbClr val="0000FF"/>
                </a:solidFill>
              </a:rPr>
              <a:t> hash prototype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PrototypeRegistry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</a:t>
            </a: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7693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50306B-D590-ED96-26BE-03DE6F49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66469" y="1175959"/>
            <a:ext cx="5992061" cy="5420481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535243"/>
      </p:ext>
    </p:extLst>
  </p:cSld>
  <p:clrMapOvr>
    <a:masterClrMapping/>
  </p:clrMapOvr>
  <p:transition advClick="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906DE4D-0DD2-B3BB-5691-A89ED094E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88" y="1112838"/>
            <a:ext cx="4747024" cy="5516562"/>
          </a:xfrm>
        </p:spPr>
      </p:pic>
    </p:spTree>
    <p:extLst>
      <p:ext uri="{BB962C8B-B14F-4D97-AF65-F5344CB8AC3E}">
        <p14:creationId xmlns:p14="http://schemas.microsoft.com/office/powerpoint/2010/main" val="2480367586"/>
      </p:ext>
    </p:extLst>
  </p:cSld>
  <p:clrMapOvr>
    <a:masterClrMapping/>
  </p:clrMapOvr>
  <p:transition advClick="0">
    <p:wheel spokes="1"/>
  </p:transition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2319</TotalTime>
  <Words>939</Words>
  <Application>Microsoft Office PowerPoint</Application>
  <PresentationFormat>On-screen Show (4:3)</PresentationFormat>
  <Paragraphs>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Prototype</vt:lpstr>
      <vt:lpstr>1. Tổng quan</vt:lpstr>
      <vt:lpstr>2. Trường hợp sử dụng</vt:lpstr>
      <vt:lpstr>3. Cấu trúc mẫu và mô tả</vt:lpstr>
      <vt:lpstr>3. Cấu trúc mẫu và mô tả</vt:lpstr>
      <vt:lpstr>3. Cấu trúc mẫu và mô tả</vt:lpstr>
      <vt:lpstr>3. Cấu trúc mẫu và mô tả</vt:lpstr>
      <vt:lpstr>4. Ví dụ</vt:lpstr>
      <vt:lpstr>4. Ví dụ</vt:lpstr>
      <vt:lpstr>4. Ví dụ</vt:lpstr>
      <vt:lpstr>4. Ví dụ</vt:lpstr>
      <vt:lpstr>4. Ví dụ</vt:lpstr>
      <vt:lpstr>4. Ví dụ</vt:lpstr>
      <vt:lpstr>5. Các bước thực hiện</vt:lpstr>
      <vt:lpstr>5. Các bước thực hiện</vt:lpstr>
      <vt:lpstr>6. Ưu điểm</vt:lpstr>
      <vt:lpstr>7. Nhược điểm</vt:lpstr>
      <vt:lpstr>8. Liên quan với các mẫu khác</vt:lpstr>
      <vt:lpstr>8. Liên quan với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183</cp:revision>
  <dcterms:created xsi:type="dcterms:W3CDTF">2010-09-29T06:57:02Z</dcterms:created>
  <dcterms:modified xsi:type="dcterms:W3CDTF">2024-03-07T03:30:11Z</dcterms:modified>
</cp:coreProperties>
</file>