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22"/>
  </p:notesMasterIdLst>
  <p:handoutMasterIdLst>
    <p:handoutMasterId r:id="rId23"/>
  </p:handoutMasterIdLst>
  <p:sldIdLst>
    <p:sldId id="256" r:id="rId3"/>
    <p:sldId id="755" r:id="rId4"/>
    <p:sldId id="759" r:id="rId5"/>
    <p:sldId id="760" r:id="rId6"/>
    <p:sldId id="763" r:id="rId7"/>
    <p:sldId id="764" r:id="rId8"/>
    <p:sldId id="767" r:id="rId9"/>
    <p:sldId id="768" r:id="rId10"/>
    <p:sldId id="769" r:id="rId11"/>
    <p:sldId id="770" r:id="rId12"/>
    <p:sldId id="761" r:id="rId13"/>
    <p:sldId id="771" r:id="rId14"/>
    <p:sldId id="772" r:id="rId15"/>
    <p:sldId id="762" r:id="rId16"/>
    <p:sldId id="765" r:id="rId17"/>
    <p:sldId id="756" r:id="rId18"/>
    <p:sldId id="757" r:id="rId19"/>
    <p:sldId id="758" r:id="rId20"/>
    <p:sldId id="766" r:id="rId21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04/04/2024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Strategy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66013" y="5257800"/>
            <a:ext cx="5312391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F0CF24-F0C7-4733-59E1-782E118EB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20" y="1112838"/>
            <a:ext cx="7177159" cy="5516562"/>
          </a:xfrm>
        </p:spPr>
      </p:pic>
    </p:spTree>
    <p:extLst>
      <p:ext uri="{BB962C8B-B14F-4D97-AF65-F5344CB8AC3E}">
        <p14:creationId xmlns:p14="http://schemas.microsoft.com/office/powerpoint/2010/main" val="2564076948"/>
      </p:ext>
    </p:extLst>
  </p:cSld>
  <p:clrMapOvr>
    <a:masterClrMapping/>
  </p:clrMapOvr>
  <p:transition advClick="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287508-B151-BEF0-1465-7BDE28F8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2115583"/>
            <a:ext cx="8458200" cy="3541234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9433157-9801-739C-421C-BDC58DC1F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8179" y="2204803"/>
            <a:ext cx="7468642" cy="3362794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7570224"/>
      </p:ext>
    </p:extLst>
  </p:cSld>
  <p:clrMapOvr>
    <a:masterClrMapping/>
  </p:clrMapOvr>
  <p:transition advClick="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126D2-18CE-F9AB-7243-B2C699AC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261" y="1054880"/>
            <a:ext cx="2343477" cy="9716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878E7-A5D4-D2FC-FBCB-BE17E755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55" y="2116478"/>
            <a:ext cx="2238687" cy="924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A1684-847C-D30E-409F-23E16FB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38" y="3130444"/>
            <a:ext cx="3191320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690EF3-06B4-ACC9-B6EC-937E11E2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075" y="4226473"/>
            <a:ext cx="2295845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4D704C-EA74-7291-539F-15D02F2AC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655" y="5441741"/>
            <a:ext cx="229584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63"/>
      </p:ext>
    </p:extLst>
  </p:cSld>
  <p:clrMapOvr>
    <a:masterClrMapping/>
  </p:clrMapOvr>
  <p:transition advClick="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Ở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Context, </a:t>
            </a:r>
            <a:r>
              <a:rPr lang="en-US" sz="2400" dirty="0" err="1">
                <a:latin typeface="+mj-lt"/>
                <a:cs typeface="Tahoma" charset="0"/>
              </a:rPr>
              <a:t>xác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xu </a:t>
            </a:r>
            <a:r>
              <a:rPr lang="en-US" sz="2400" dirty="0" err="1">
                <a:latin typeface="+mj-lt"/>
                <a:cs typeface="Tahoma" charset="0"/>
              </a:rPr>
              <a:t>hướng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xuyên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nhằm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chọn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thời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interface strategy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Trích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xuất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interface strategy</a:t>
            </a: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Ở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Context, </a:t>
            </a: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field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chiếu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strategy,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setter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field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. Context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strategy interface. Context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interface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truy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cập</a:t>
            </a:r>
            <a:r>
              <a:rPr lang="en-US" sz="2400" dirty="0">
                <a:latin typeface="+mj-lt"/>
                <a:cs typeface="Tahoma" charset="0"/>
              </a:rPr>
              <a:t> data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Context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1 strategy </a:t>
            </a:r>
            <a:r>
              <a:rPr lang="en-US" sz="2400" dirty="0" err="1">
                <a:latin typeface="+mj-lt"/>
                <a:cs typeface="Tahoma" charset="0"/>
              </a:rPr>
              <a:t>phù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Client </a:t>
            </a:r>
            <a:r>
              <a:rPr lang="en-US" sz="2400" dirty="0" err="1">
                <a:latin typeface="+mj-lt"/>
                <a:cs typeface="Tahoma" charset="0"/>
              </a:rPr>
              <a:t>mong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Context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2094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Tráo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biệt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chi </a:t>
            </a:r>
            <a:r>
              <a:rPr lang="en-US" sz="2400" dirty="0" err="1">
                <a:latin typeface="+mj-lt"/>
                <a:cs typeface="Tahoma" charset="0"/>
              </a:rPr>
              <a:t>tiết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khỏi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đoạn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inheritance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composition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Open/Closed Principle: </a:t>
            </a: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mới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Context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hiếm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giữa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chọn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phù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ngôn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hỗ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ẩn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danh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những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code.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Bridge, State, Strategy, Adapter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composition,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object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Tuy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nhiên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vấn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đề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Command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trông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giống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hóa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nhưng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ý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: Command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object, Strategy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Decorator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, Strategy </a:t>
            </a:r>
            <a:r>
              <a:rPr lang="en-US" sz="2400" dirty="0" err="1">
                <a:latin typeface="+mj-lt"/>
                <a:cs typeface="Tahoma" charset="0"/>
              </a:rPr>
              <a:t>thì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cs typeface="Tahoma" charset="0"/>
              </a:rPr>
              <a:t>State </a:t>
            </a:r>
            <a:r>
              <a:rPr lang="en-US" sz="2400" dirty="0" err="1">
                <a:cs typeface="Tahoma" charset="0"/>
              </a:rPr>
              <a:t>được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coi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là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phần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mở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rộng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của</a:t>
            </a:r>
            <a:r>
              <a:rPr lang="en-US" sz="2400" dirty="0">
                <a:cs typeface="Tahoma" charset="0"/>
              </a:rPr>
              <a:t> Strategy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Template method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inheritance, Strategy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phần</a:t>
            </a:r>
            <a:r>
              <a:rPr lang="en-US" sz="2400" dirty="0">
                <a:latin typeface="+mj-lt"/>
                <a:cs typeface="Tahoma" charset="0"/>
              </a:rPr>
              <a:t>. Template method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</a:t>
            </a:r>
            <a:r>
              <a:rPr lang="en-US" sz="2400" dirty="0">
                <a:latin typeface="+mj-lt"/>
                <a:cs typeface="Tahoma" charset="0"/>
              </a:rPr>
              <a:t> class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static. Strategy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</a:t>
            </a:r>
            <a:r>
              <a:rPr lang="en-US" sz="2400" dirty="0">
                <a:latin typeface="+mj-lt"/>
                <a:cs typeface="Tahoma" charset="0"/>
              </a:rPr>
              <a:t> object,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thời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570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Strategy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Behavioral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quát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nhóm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mỗi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riêng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thời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r>
              <a:rPr lang="en-US" sz="2400" dirty="0">
                <a:latin typeface="+mj-lt"/>
                <a:cs typeface="Tahoma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vi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tách</a:t>
            </a:r>
            <a:r>
              <a:rPr lang="en-US" sz="2400" dirty="0">
                <a:latin typeface="+mj-lt"/>
                <a:cs typeface="Tahoma" charset="0"/>
              </a:rPr>
              <a:t> logic </a:t>
            </a:r>
            <a:r>
              <a:rPr lang="en-US" sz="2400" dirty="0" err="1">
                <a:latin typeface="+mj-lt"/>
                <a:cs typeface="Tahoma" charset="0"/>
              </a:rPr>
              <a:t>nghiệp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khỏi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chi </a:t>
            </a:r>
            <a:r>
              <a:rPr lang="en-US" sz="2400" dirty="0" err="1">
                <a:latin typeface="+mj-lt"/>
                <a:cs typeface="Tahoma" charset="0"/>
              </a:rPr>
              <a:t>tiết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trọng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logic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giữa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A1AB2-A069-B46D-CA37-5B42069E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74570" y="1066800"/>
            <a:ext cx="6575860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71645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2F7162-12A8-63BB-3830-E35466B07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Context </a:t>
            </a:r>
            <a:r>
              <a:rPr lang="en-US" sz="2400" dirty="0" err="1">
                <a:latin typeface="+mj-lt"/>
                <a:cs typeface="Tahoma" charset="0"/>
              </a:rPr>
              <a:t>duy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chiếu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interface strategy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Strategy interface: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Context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strategy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Concrete strategies: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Context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54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2F7162-12A8-63BB-3830-E35466B07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cs typeface="Tahoma" charset="0"/>
              </a:rPr>
              <a:t>Context </a:t>
            </a:r>
            <a:r>
              <a:rPr lang="en-US" sz="2400" dirty="0" err="1">
                <a:cs typeface="Tahoma" charset="0"/>
              </a:rPr>
              <a:t>gọi</a:t>
            </a:r>
            <a:r>
              <a:rPr lang="en-US" sz="2400" dirty="0">
                <a:cs typeface="Tahoma" charset="0"/>
              </a:rPr>
              <a:t> method </a:t>
            </a:r>
            <a:r>
              <a:rPr lang="en-US" sz="2400" dirty="0" err="1">
                <a:cs typeface="Tahoma" charset="0"/>
              </a:rPr>
              <a:t>thực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trên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đối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tượng</a:t>
            </a:r>
            <a:r>
              <a:rPr lang="en-US" sz="2400" dirty="0">
                <a:cs typeface="Tahoma" charset="0"/>
              </a:rPr>
              <a:t> strategy </a:t>
            </a:r>
            <a:r>
              <a:rPr lang="en-US" sz="2400" dirty="0" err="1">
                <a:cs typeface="Tahoma" charset="0"/>
              </a:rPr>
              <a:t>được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liến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kết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mỗi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khi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nó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cần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chạy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thuật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toán</a:t>
            </a:r>
            <a:r>
              <a:rPr lang="en-US" sz="2400" dirty="0">
                <a:cs typeface="Tahoma" charset="0"/>
              </a:rPr>
              <a:t>. Context </a:t>
            </a:r>
            <a:r>
              <a:rPr lang="en-US" sz="2400" dirty="0" err="1">
                <a:cs typeface="Tahoma" charset="0"/>
              </a:rPr>
              <a:t>không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biết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nó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hoạt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động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với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loại</a:t>
            </a:r>
            <a:r>
              <a:rPr lang="en-US" sz="2400" dirty="0">
                <a:cs typeface="Tahoma" charset="0"/>
              </a:rPr>
              <a:t> strategy </a:t>
            </a:r>
            <a:r>
              <a:rPr lang="en-US" sz="2400" dirty="0" err="1">
                <a:cs typeface="Tahoma" charset="0"/>
              </a:rPr>
              <a:t>nào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hoặc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thuật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toán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đó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được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thực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thi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như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thế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nào</a:t>
            </a:r>
            <a:endParaRPr lang="vi-VN" sz="2400" dirty="0"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Context. Context </a:t>
            </a:r>
            <a:r>
              <a:rPr lang="en-US" sz="2400" dirty="0" err="1">
                <a:latin typeface="+mj-lt"/>
                <a:cs typeface="Tahoma" charset="0"/>
              </a:rPr>
              <a:t>hiển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thị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setter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Client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strategy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context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thời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9061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ABE28-DC1A-501D-B3CA-2415EEF0B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33339" y="2900225"/>
            <a:ext cx="4458322" cy="197195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0299002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470D2B-B9FC-6593-6AD8-39253F9B3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18705" y="2457250"/>
            <a:ext cx="7087589" cy="2857899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507151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7B7146-C4D2-92F9-4698-3AEE956E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2463814"/>
            <a:ext cx="8458200" cy="2844771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0639113"/>
      </p:ext>
    </p:extLst>
  </p:cSld>
  <p:clrMapOvr>
    <a:masterClrMapping/>
  </p:clrMapOvr>
  <p:transition advClick="0">
    <p:wheel spokes="1"/>
  </p:transition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2224</TotalTime>
  <Words>825</Words>
  <Application>Microsoft Office PowerPoint</Application>
  <PresentationFormat>On-screen Show (4:3)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Strategy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4. Ví dụ</vt:lpstr>
      <vt:lpstr>4. Ví dụ</vt:lpstr>
      <vt:lpstr>4. Ví dụ</vt:lpstr>
      <vt:lpstr>4. Ví dụ</vt:lpstr>
      <vt:lpstr>4. Ví dụ</vt:lpstr>
      <vt:lpstr>4. Ví dụ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176</cp:revision>
  <dcterms:created xsi:type="dcterms:W3CDTF">2010-09-29T06:57:02Z</dcterms:created>
  <dcterms:modified xsi:type="dcterms:W3CDTF">2024-04-04T14:35:40Z</dcterms:modified>
</cp:coreProperties>
</file>