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4"/>
  </p:notesMasterIdLst>
  <p:handoutMasterIdLst>
    <p:handoutMasterId r:id="rId15"/>
  </p:handoutMasterIdLst>
  <p:sldIdLst>
    <p:sldId id="256" r:id="rId3"/>
    <p:sldId id="754" r:id="rId4"/>
    <p:sldId id="755" r:id="rId5"/>
    <p:sldId id="756" r:id="rId6"/>
    <p:sldId id="764" r:id="rId7"/>
    <p:sldId id="757" r:id="rId8"/>
    <p:sldId id="758" r:id="rId9"/>
    <p:sldId id="765" r:id="rId10"/>
    <p:sldId id="760" r:id="rId11"/>
    <p:sldId id="761" r:id="rId12"/>
    <p:sldId id="762" r:id="rId13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67" d="100"/>
          <a:sy n="67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27/02/2024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Factory Method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số 09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Nguyễn Phước Hưng – 21520147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 err="1">
                <a:latin typeface="+mj-lt"/>
                <a:cs typeface="Tahoma" charset="0"/>
              </a:rPr>
              <a:t>Code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latin typeface="+mj-lt"/>
                <a:cs typeface="Tahoma" charset="0"/>
              </a:rPr>
              <a:t>base </a:t>
            </a:r>
            <a:r>
              <a:rPr lang="vi-VN" sz="2400" dirty="0">
                <a:latin typeface="+mj-lt"/>
                <a:cs typeface="Tahoma" charset="0"/>
              </a:rPr>
              <a:t>có thể trở nên phức tạp hơn mức cần thiết </a:t>
            </a:r>
            <a:r>
              <a:rPr lang="en-US" sz="2400" dirty="0">
                <a:latin typeface="+mj-lt"/>
                <a:cs typeface="Tahoma" charset="0"/>
              </a:rPr>
              <a:t>do phải </a:t>
            </a:r>
            <a:r>
              <a:rPr lang="en-US" sz="2400" dirty="0" err="1"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nhiều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 kế </a:t>
            </a:r>
            <a:r>
              <a:rPr lang="en-US" sz="2400" dirty="0" err="1"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 để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pattern. Trường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tốt</a:t>
            </a:r>
            <a:r>
              <a:rPr lang="en-US" sz="2400" dirty="0">
                <a:latin typeface="+mj-lt"/>
                <a:cs typeface="Tahoma" charset="0"/>
              </a:rPr>
              <a:t> nhất là khi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pattern vào </a:t>
            </a:r>
            <a:r>
              <a:rPr lang="en-US" sz="2400" dirty="0" err="1">
                <a:latin typeface="+mj-lt"/>
                <a:cs typeface="Tahoma" charset="0"/>
              </a:rPr>
              <a:t>hệ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thống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có các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Creator.</a:t>
            </a: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Nhiều bản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thiết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kế bắt đầu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Factory Method 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rồi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tiến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hóa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lên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Prototype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hoặc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Builder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Các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của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Abstract Factory </a:t>
            </a:r>
            <a:r>
              <a:rPr lang="en-US" sz="2400" dirty="0">
                <a:latin typeface="+mj-lt"/>
                <a:cs typeface="Tahoma" charset="0"/>
              </a:rPr>
              <a:t>thường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trên </a:t>
            </a:r>
            <a:r>
              <a:rPr lang="en-US" sz="2400" dirty="0" err="1">
                <a:latin typeface="+mj-lt"/>
                <a:cs typeface="Tahoma" charset="0"/>
              </a:rPr>
              <a:t>tập</a:t>
            </a:r>
            <a:r>
              <a:rPr lang="en-US" sz="2400" dirty="0">
                <a:latin typeface="+mj-lt"/>
                <a:cs typeface="Tahoma" charset="0"/>
              </a:rPr>
              <a:t> các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của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, nhưng bạn có thể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để kết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ở các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trên.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Tên: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Factory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Method</a:t>
            </a:r>
            <a:r>
              <a:rPr lang="vi-VN" sz="2400" dirty="0">
                <a:latin typeface="+mj-lt"/>
                <a:cs typeface="Tahoma" charset="0"/>
              </a:rPr>
              <a:t> cung cấp một lớp giao diện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tạo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cha, nhưng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 có thể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kiểu của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mà sẽ được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tạo.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Creational Design Patterns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29C2F2-28EE-EE8C-151D-413630012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21200"/>
            <a:ext cx="8458200" cy="4499837"/>
          </a:xfrm>
        </p:spPr>
      </p:pic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DB6F-0123-421C-3EF9-DEDA1F2B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7AF349-F05B-F83E-04E8-E64D6217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9CBB-662D-7FBF-2EFC-C719CAD4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vi-VN" sz="2400" dirty="0" err="1">
                <a:solidFill>
                  <a:srgbClr val="0000FF"/>
                </a:solidFill>
                <a:latin typeface="+mj-lt"/>
                <a:cs typeface="Tahoma" charset="0"/>
              </a:rPr>
              <a:t>Factory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Method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latin typeface="+mj-lt"/>
                <a:cs typeface="Tahoma" charset="0"/>
              </a:rPr>
              <a:t>khi bạn đang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/>
              <a:t>Không biết </a:t>
            </a:r>
            <a:r>
              <a:rPr lang="en-US" sz="2000" dirty="0" err="1"/>
              <a:t>trước</a:t>
            </a:r>
            <a:r>
              <a:rPr lang="en-US" sz="2000" dirty="0"/>
              <a:t> chính </a:t>
            </a:r>
            <a:r>
              <a:rPr lang="en-US" sz="2000" dirty="0" err="1"/>
              <a:t>xác</a:t>
            </a:r>
            <a:r>
              <a:rPr lang="en-US" sz="2000" dirty="0"/>
              <a:t> kiểu </a:t>
            </a:r>
            <a:r>
              <a:rPr lang="en-US" sz="2000" dirty="0" err="1"/>
              <a:t>và</a:t>
            </a:r>
            <a:r>
              <a:rPr lang="en-US" sz="2000" dirty="0"/>
              <a:t> các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của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sẽ được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</a:p>
          <a:p>
            <a:pPr lvl="1" algn="just"/>
            <a:r>
              <a:rPr lang="en-US" sz="2000" dirty="0"/>
              <a:t>Muốn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người </a:t>
            </a:r>
            <a:r>
              <a:rPr lang="en-US" sz="2000" dirty="0" err="1"/>
              <a:t>dùng</a:t>
            </a:r>
            <a:r>
              <a:rPr lang="en-US" sz="2000" dirty="0"/>
              <a:t> framework hay library của bạn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để mở </a:t>
            </a:r>
            <a:r>
              <a:rPr lang="en-US" sz="2000" dirty="0" err="1"/>
              <a:t>rộng</a:t>
            </a:r>
            <a:r>
              <a:rPr lang="en-US" sz="2000" dirty="0"/>
              <a:t> hoặc tùy </a:t>
            </a:r>
            <a:r>
              <a:rPr lang="en-US" sz="2000" dirty="0" err="1"/>
              <a:t>chỉnh</a:t>
            </a:r>
            <a:r>
              <a:rPr lang="en-US" sz="2000" dirty="0"/>
              <a:t> các thành phần bên trong</a:t>
            </a:r>
          </a:p>
          <a:p>
            <a:pPr lvl="1" algn="just"/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nguyên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lại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mà không phải </a:t>
            </a:r>
            <a:r>
              <a:rPr lang="en-US" sz="2000" dirty="0" err="1"/>
              <a:t>khởi</a:t>
            </a:r>
            <a:r>
              <a:rPr lang="en-US" sz="2000" dirty="0"/>
              <a:t> tạo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69113368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F864C-310A-2F77-9FEE-7DBA95D2C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6183"/>
            <a:ext cx="8458200" cy="48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89E65D-D38D-BE79-DE8A-5254736E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656823"/>
            <a:ext cx="8458200" cy="24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Làm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cả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product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tuân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interface</a:t>
            </a:r>
            <a:r>
              <a:rPr lang="en-US" sz="2400" dirty="0">
                <a:latin typeface="+mj-lt"/>
                <a:cs typeface="Tahoma" charset="0"/>
              </a:rPr>
              <a:t>. Interface này </a:t>
            </a:r>
            <a:r>
              <a:rPr lang="en-US" sz="2400" dirty="0" err="1">
                <a:latin typeface="+mj-lt"/>
                <a:cs typeface="Tahoma" charset="0"/>
              </a:rPr>
              <a:t>nêu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các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có ý </a:t>
            </a:r>
            <a:r>
              <a:rPr lang="en-US" sz="2400" dirty="0" err="1"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trong </a:t>
            </a:r>
            <a:r>
              <a:rPr lang="en-US" sz="2400" dirty="0" err="1">
                <a:latin typeface="+mj-lt"/>
                <a:cs typeface="Tahoma" charset="0"/>
              </a:rPr>
              <a:t>từng</a:t>
            </a:r>
            <a:r>
              <a:rPr lang="en-US" sz="2400" dirty="0">
                <a:latin typeface="+mj-lt"/>
                <a:cs typeface="Tahoma" charset="0"/>
              </a:rPr>
              <a:t> product.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</a:t>
            </a:r>
            <a:r>
              <a:rPr lang="en-US" sz="2400" dirty="0">
                <a:latin typeface="+mj-lt"/>
                <a:cs typeface="Tahoma" charset="0"/>
              </a:rPr>
              <a:t> vào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Creator</a:t>
            </a:r>
            <a:r>
              <a:rPr lang="en-US" sz="2400" dirty="0">
                <a:latin typeface="+mj-lt"/>
                <a:cs typeface="Tahoma" charset="0"/>
              </a:rPr>
              <a:t>. Kiểu </a:t>
            </a:r>
            <a:r>
              <a:rPr lang="en-US" sz="2400" dirty="0" err="1">
                <a:latin typeface="+mj-lt"/>
                <a:cs typeface="Tahoma" charset="0"/>
              </a:rPr>
              <a:t>trả</a:t>
            </a:r>
            <a:r>
              <a:rPr lang="en-US" sz="2400" dirty="0">
                <a:latin typeface="+mj-lt"/>
                <a:cs typeface="Tahoma" charset="0"/>
              </a:rPr>
              <a:t> về của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nên là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interface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của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cả product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Trong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Creator</a:t>
            </a:r>
            <a:r>
              <a:rPr lang="en-US" sz="2400" dirty="0">
                <a:latin typeface="+mj-lt"/>
                <a:cs typeface="Tahoma" charset="0"/>
              </a:rPr>
              <a:t>, tìm toán bộ code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tới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khởi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thế toán bộ bằng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</a:t>
            </a:r>
            <a:r>
              <a:rPr lang="en-US" sz="2400" dirty="0">
                <a:latin typeface="+mj-lt"/>
                <a:cs typeface="Tahoma" charset="0"/>
              </a:rPr>
              <a:t>, trong khi đó </a:t>
            </a:r>
            <a:r>
              <a:rPr lang="en-US" sz="2400" dirty="0" err="1">
                <a:latin typeface="+mj-lt"/>
                <a:cs typeface="Tahoma" charset="0"/>
              </a:rPr>
              <a:t>trích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xuất</a:t>
            </a:r>
            <a:r>
              <a:rPr lang="en-US" sz="2400" dirty="0">
                <a:latin typeface="+mj-lt"/>
                <a:cs typeface="Tahoma" charset="0"/>
              </a:rPr>
              <a:t> toán bộ code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khởi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tạo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sang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endParaRPr lang="en-US" sz="20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Tránh</a:t>
            </a:r>
            <a:r>
              <a:rPr lang="en-US" sz="2400" dirty="0">
                <a:latin typeface="+mj-lt"/>
                <a:cs typeface="Tahoma" charset="0"/>
              </a:rPr>
              <a:t> được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gắn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giữa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 product với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Creator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“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Single Responsibility Principle</a:t>
            </a:r>
            <a:r>
              <a:rPr lang="en-US" sz="2400" dirty="0">
                <a:latin typeface="+mj-lt"/>
                <a:cs typeface="Tahoma" charset="0"/>
              </a:rPr>
              <a:t>”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“</a:t>
            </a:r>
            <a:r>
              <a:rPr lang="en-GB" sz="2400" dirty="0">
                <a:solidFill>
                  <a:srgbClr val="0000FF"/>
                </a:solidFill>
              </a:rPr>
              <a:t>Open/Closed Principle</a:t>
            </a:r>
            <a:r>
              <a:rPr lang="en-US" sz="2400" dirty="0">
                <a:latin typeface="+mj-lt"/>
                <a:cs typeface="Tahoma" charset="0"/>
              </a:rPr>
              <a:t>”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2641</TotalTime>
  <Words>471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Factory Method</vt:lpstr>
      <vt:lpstr>Nội dung</vt:lpstr>
      <vt:lpstr>1. Tổng quan</vt:lpstr>
      <vt:lpstr>2. Trường hợp sử dụng</vt:lpstr>
      <vt:lpstr>2. Trường hợp sử dụng</vt:lpstr>
      <vt:lpstr>3. Cấu trúc mẫu và mô tả</vt:lpstr>
      <vt:lpstr>4. Ví dụ minh họa</vt:lpstr>
      <vt:lpstr>5. Các bước thực hiện mẫu</vt:lpstr>
      <vt:lpstr>6. Ưu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Phước Hưng</cp:lastModifiedBy>
  <cp:revision>263</cp:revision>
  <dcterms:created xsi:type="dcterms:W3CDTF">2010-09-29T06:57:02Z</dcterms:created>
  <dcterms:modified xsi:type="dcterms:W3CDTF">2024-02-27T15:17:55Z</dcterms:modified>
</cp:coreProperties>
</file>