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8"/>
  </p:notesMasterIdLst>
  <p:handoutMasterIdLst>
    <p:handoutMasterId r:id="rId19"/>
  </p:handoutMasterIdLst>
  <p:sldIdLst>
    <p:sldId id="256" r:id="rId3"/>
    <p:sldId id="754" r:id="rId4"/>
    <p:sldId id="755" r:id="rId5"/>
    <p:sldId id="764" r:id="rId6"/>
    <p:sldId id="757" r:id="rId7"/>
    <p:sldId id="758" r:id="rId8"/>
    <p:sldId id="766" r:id="rId9"/>
    <p:sldId id="767" r:id="rId10"/>
    <p:sldId id="768" r:id="rId11"/>
    <p:sldId id="769" r:id="rId12"/>
    <p:sldId id="771" r:id="rId13"/>
    <p:sldId id="770" r:id="rId14"/>
    <p:sldId id="765" r:id="rId15"/>
    <p:sldId id="760" r:id="rId16"/>
    <p:sldId id="761" r:id="rId17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5" autoAdjust="0"/>
    <p:restoredTop sz="94917" autoAdjust="0"/>
  </p:normalViewPr>
  <p:slideViewPr>
    <p:cSldViewPr>
      <p:cViewPr>
        <p:scale>
          <a:sx n="100" d="100"/>
          <a:sy n="100" d="100"/>
        </p:scale>
        <p:origin x="212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09/05/2024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Front Controller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số 09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Nguyễn Phước Hưng – 21520252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2C9A-C44E-EA0D-540F-10F348B4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5C72F-61B9-6DCF-7A08-C46501B02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33647"/>
            <a:ext cx="8458200" cy="4274943"/>
          </a:xfrm>
        </p:spPr>
      </p:pic>
    </p:spTree>
    <p:extLst>
      <p:ext uri="{BB962C8B-B14F-4D97-AF65-F5344CB8AC3E}">
        <p14:creationId xmlns:p14="http://schemas.microsoft.com/office/powerpoint/2010/main" val="280524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7E92-D963-48EF-0C32-3EB2505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5BAFD-AA30-2789-0A4D-58879D20D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26407"/>
            <a:ext cx="8458200" cy="4889424"/>
          </a:xfrm>
        </p:spPr>
      </p:pic>
    </p:spTree>
    <p:extLst>
      <p:ext uri="{BB962C8B-B14F-4D97-AF65-F5344CB8AC3E}">
        <p14:creationId xmlns:p14="http://schemas.microsoft.com/office/powerpoint/2010/main" val="208399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84F7-29A3-C852-2ABA-49413F71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0D8A6-9FBC-D154-7FB3-CBCB52562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420402"/>
            <a:ext cx="8458200" cy="2901434"/>
          </a:xfrm>
        </p:spPr>
      </p:pic>
    </p:spTree>
    <p:extLst>
      <p:ext uri="{BB962C8B-B14F-4D97-AF65-F5344CB8AC3E}">
        <p14:creationId xmlns:p14="http://schemas.microsoft.com/office/powerpoint/2010/main" val="97481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56AC-0050-F6B7-1A05-A2FB86B9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1AD945-AD32-F0DB-0523-D4B4C9ED3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F57856-5A00-5EF5-83B7-04DB1EF86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này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là một </a:t>
            </a:r>
            <a:r>
              <a:rPr lang="en-US" sz="2400" dirty="0" err="1">
                <a:latin typeface="+mj-lt"/>
                <a:cs typeface="Tahoma" charset="0"/>
              </a:rPr>
              <a:t>phong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kế web application </a:t>
            </a:r>
            <a:r>
              <a:rPr lang="en-US" sz="2400" dirty="0" err="1">
                <a:latin typeface="+mj-lt"/>
                <a:cs typeface="Tahoma" charset="0"/>
              </a:rPr>
              <a:t>nơi</a:t>
            </a:r>
            <a:r>
              <a:rPr lang="en-US" sz="2400" dirty="0">
                <a:latin typeface="+mj-lt"/>
                <a:cs typeface="Tahoma" charset="0"/>
              </a:rPr>
              <a:t> mà </a:t>
            </a:r>
            <a:r>
              <a:rPr lang="en-US" sz="2400" dirty="0" err="1">
                <a:latin typeface="+mj-lt"/>
                <a:cs typeface="Tahoma" charset="0"/>
              </a:rPr>
              <a:t>mọi</a:t>
            </a:r>
            <a:r>
              <a:rPr lang="en-US" sz="2400" dirty="0">
                <a:latin typeface="+mj-lt"/>
                <a:cs typeface="Tahoma" charset="0"/>
              </a:rPr>
              <a:t> request sẽ được tiếp </a:t>
            </a:r>
            <a:r>
              <a:rPr lang="en-US" sz="2400" dirty="0" err="1">
                <a:latin typeface="+mj-lt"/>
                <a:cs typeface="Tahoma" charset="0"/>
              </a:rPr>
              <a:t>nhật</a:t>
            </a:r>
            <a:r>
              <a:rPr lang="en-US" sz="2400" dirty="0">
                <a:latin typeface="+mj-lt"/>
                <a:cs typeface="Tahoma" charset="0"/>
              </a:rPr>
              <a:t> ở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một controller </a:t>
            </a:r>
            <a:r>
              <a:rPr lang="en-US" sz="2400" dirty="0" err="1">
                <a:solidFill>
                  <a:srgbClr val="0066FF"/>
                </a:solidFill>
                <a:latin typeface="+mj-lt"/>
                <a:cs typeface="Tahoma" charset="0"/>
              </a:rPr>
              <a:t>duy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 nhất,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từ đó sẽ delegate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các handler thích hợp để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66FF"/>
              </a:solidFill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Đầu </a:t>
            </a:r>
            <a:r>
              <a:rPr lang="en-US" sz="2400" dirty="0" err="1">
                <a:latin typeface="+mj-lt"/>
                <a:cs typeface="Tahoma" charset="0"/>
              </a:rPr>
              <a:t>tiên</a:t>
            </a:r>
            <a:r>
              <a:rPr lang="en-US" sz="2400" dirty="0">
                <a:latin typeface="+mj-lt"/>
                <a:cs typeface="Tahoma" charset="0"/>
              </a:rPr>
              <a:t>, viết một </a:t>
            </a:r>
            <a:r>
              <a:rPr lang="en-US" sz="2400" dirty="0">
                <a:solidFill>
                  <a:srgbClr val="0066FF"/>
                </a:solidFill>
                <a:cs typeface="Tahoma" charset="0"/>
              </a:rPr>
              <a:t>Controller</a:t>
            </a:r>
            <a:r>
              <a:rPr lang="en-US" sz="2400" dirty="0">
                <a:latin typeface="+mj-lt"/>
                <a:cs typeface="Tahoma" charset="0"/>
              </a:rPr>
              <a:t> trung tâm, </a:t>
            </a:r>
            <a:r>
              <a:rPr lang="en-US" sz="2400" dirty="0" err="1">
                <a:latin typeface="+mj-lt"/>
                <a:cs typeface="Tahoma" charset="0"/>
              </a:rPr>
              <a:t>nơi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tập</a:t>
            </a:r>
            <a:r>
              <a:rPr lang="en-US" sz="2400" dirty="0">
                <a:latin typeface="+mj-lt"/>
                <a:cs typeface="Tahoma" charset="0"/>
              </a:rPr>
              <a:t> trung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cả logic điều </a:t>
            </a:r>
            <a:r>
              <a:rPr lang="en-US" sz="2400" dirty="0" err="1">
                <a:latin typeface="+mj-lt"/>
                <a:cs typeface="Tahoma" charset="0"/>
              </a:rPr>
              <a:t>hướng</a:t>
            </a:r>
            <a:r>
              <a:rPr lang="en-US" sz="2400" dirty="0">
                <a:latin typeface="+mj-lt"/>
                <a:cs typeface="Tahoma" charset="0"/>
              </a:rPr>
              <a:t> request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Sau đó,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báo một abstract class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Front Command</a:t>
            </a:r>
            <a:r>
              <a:rPr lang="en-US" sz="2400" dirty="0">
                <a:latin typeface="+mj-lt"/>
                <a:cs typeface="Tahoma" charset="0"/>
              </a:rPr>
              <a:t> hay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Command</a:t>
            </a:r>
            <a:r>
              <a:rPr lang="en-US" sz="2400" dirty="0">
                <a:latin typeface="+mj-lt"/>
                <a:cs typeface="Tahoma" charset="0"/>
              </a:rPr>
              <a:t>, là lớp </a:t>
            </a:r>
            <a:r>
              <a:rPr lang="en-US" sz="2400" dirty="0" err="1">
                <a:latin typeface="+mj-lt"/>
                <a:cs typeface="Tahoma" charset="0"/>
              </a:rPr>
              <a:t>trừu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mà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cả các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Concrete Command </a:t>
            </a:r>
            <a:r>
              <a:rPr lang="en-US" sz="2400" dirty="0">
                <a:latin typeface="+mj-lt"/>
                <a:cs typeface="Tahoma" charset="0"/>
              </a:rPr>
              <a:t>sẽ phải </a:t>
            </a:r>
            <a:r>
              <a:rPr lang="en-US" sz="2400" dirty="0" err="1">
                <a:latin typeface="+mj-lt"/>
                <a:cs typeface="Tahoma" charset="0"/>
              </a:rPr>
              <a:t>tuân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Cuối cùng,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các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Concrete Command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chứa</a:t>
            </a:r>
            <a:r>
              <a:rPr lang="en-US" sz="2400" dirty="0">
                <a:latin typeface="+mj-lt"/>
                <a:cs typeface="Tahoma" charset="0"/>
              </a:rPr>
              <a:t> logic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lý request được tiếp nhận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delegate </a:t>
            </a:r>
            <a:r>
              <a:rPr lang="en-US" sz="2400" dirty="0" err="1">
                <a:latin typeface="+mj-lt"/>
                <a:cs typeface="Tahoma" charset="0"/>
              </a:rPr>
              <a:t>xuống</a:t>
            </a:r>
            <a:r>
              <a:rPr lang="en-US" sz="2400" dirty="0">
                <a:latin typeface="+mj-lt"/>
                <a:cs typeface="Tahoma" charset="0"/>
              </a:rPr>
              <a:t> từ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Controller trung tâm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66FF"/>
              </a:solidFill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3905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8120D-5096-7856-278E-E15883BD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C1EB6A-F915-789C-7A20-90D7C9CD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Ưu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E17CD5-3DAD-3339-8E6C-0530A8F76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66FF"/>
                </a:solidFill>
                <a:latin typeface="+mj-lt"/>
                <a:cs typeface="Tahoma" charset="0"/>
              </a:rPr>
              <a:t>Trung tâm hóa</a:t>
            </a:r>
            <a:r>
              <a:rPr lang="vi-VN" sz="2400" dirty="0">
                <a:latin typeface="+mj-lt"/>
                <a:cs typeface="Tahoma" charset="0"/>
              </a:rPr>
              <a:t>: Quản lý yêu cầu tập trung giúp dễ dàng quản lý và bảo trì.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66FF"/>
                </a:solidFill>
                <a:latin typeface="+mj-lt"/>
                <a:cs typeface="Tahoma" charset="0"/>
              </a:rPr>
              <a:t>Bảo mật</a:t>
            </a:r>
            <a:r>
              <a:rPr lang="vi-VN" sz="2400" dirty="0">
                <a:latin typeface="+mj-lt"/>
                <a:cs typeface="Tahoma" charset="0"/>
              </a:rPr>
              <a:t>: Dễ dàng thêm các lớp bảo mật như xác thực và phân quyền.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66FF"/>
                </a:solidFill>
                <a:latin typeface="+mj-lt"/>
                <a:cs typeface="Tahoma" charset="0"/>
              </a:rPr>
              <a:t>Tái sử dụng và mô-đun</a:t>
            </a:r>
            <a:r>
              <a:rPr lang="vi-VN" sz="2400" dirty="0">
                <a:latin typeface="+mj-lt"/>
                <a:cs typeface="Tahoma" charset="0"/>
              </a:rPr>
              <a:t>: Các thành phần có thể được tái sử dụng, làm giảm sự trùng lặp và tăng tính mô-đun.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66FF"/>
                </a:solidFill>
                <a:latin typeface="+mj-lt"/>
                <a:cs typeface="Tahoma" charset="0"/>
              </a:rPr>
              <a:t>Cấu hình dễ dàng</a:t>
            </a:r>
            <a:r>
              <a:rPr lang="vi-VN" sz="2400" dirty="0">
                <a:latin typeface="+mj-lt"/>
                <a:cs typeface="Tahoma" charset="0"/>
              </a:rPr>
              <a:t>: Thay đổi luồng điều khiển dễ dàng mà không cần sửa đổi mã nghiệp vụ.</a:t>
            </a:r>
          </a:p>
        </p:txBody>
      </p:sp>
    </p:spTree>
    <p:extLst>
      <p:ext uri="{BB962C8B-B14F-4D97-AF65-F5344CB8AC3E}">
        <p14:creationId xmlns:p14="http://schemas.microsoft.com/office/powerpoint/2010/main" val="288290113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D8D2-1797-08B1-FF52-42C67ACE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7D86ED-0FDE-8739-7F2C-AD19341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Nhược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64CAEB-AC3A-8480-464C-D4C88C314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66FF"/>
                </a:solidFill>
                <a:latin typeface="+mj-lt"/>
                <a:cs typeface="Tahoma" charset="0"/>
              </a:rPr>
              <a:t>Độ phức tạp</a:t>
            </a:r>
            <a:r>
              <a:rPr lang="vi-VN" sz="2400" dirty="0">
                <a:latin typeface="+mj-lt"/>
                <a:cs typeface="Tahoma" charset="0"/>
              </a:rPr>
              <a:t>: Thêm một lớp điều khiển có thể làm tăng độ phức tạp của ứng dụng.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66FF"/>
                </a:solidFill>
                <a:latin typeface="+mj-lt"/>
                <a:cs typeface="Tahoma" charset="0"/>
              </a:rPr>
              <a:t>Hiệu suất</a:t>
            </a:r>
            <a:r>
              <a:rPr lang="vi-VN" sz="2400" dirty="0">
                <a:latin typeface="+mj-lt"/>
                <a:cs typeface="Tahoma" charset="0"/>
              </a:rPr>
              <a:t>: Mỗi yêu cầu phải qua nhiều lớp xử lý, có thể ảnh hưởng đến thời gian phản hồi.</a:t>
            </a: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836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cs typeface="Tahoma" charset="0"/>
              </a:rPr>
              <a:t>Ngữ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cảnh</a:t>
            </a:r>
            <a:r>
              <a:rPr lang="en-US" sz="2400" dirty="0">
                <a:cs typeface="Tahoma" charset="0"/>
              </a:rPr>
              <a:t>/</a:t>
            </a:r>
            <a:r>
              <a:rPr lang="en-US" sz="2400" dirty="0" err="1">
                <a:cs typeface="Tahoma" charset="0"/>
              </a:rPr>
              <a:t>trường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hợp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sử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dụng</a:t>
            </a:r>
            <a:endParaRPr lang="en-US" sz="2400" dirty="0"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Tên: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kế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Front Controller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vi-VN" sz="2400" dirty="0">
                <a:latin typeface="+mj-lt"/>
                <a:cs typeface="Tahoma" charset="0"/>
              </a:rPr>
              <a:t>Mẫu thiết kế </a:t>
            </a:r>
            <a:r>
              <a:rPr lang="vi-VN" sz="2400" dirty="0" err="1">
                <a:latin typeface="+mj-lt"/>
                <a:cs typeface="Tahoma" charset="0"/>
              </a:rPr>
              <a:t>Front</a:t>
            </a:r>
            <a:r>
              <a:rPr lang="vi-VN" sz="2400" dirty="0">
                <a:latin typeface="+mj-lt"/>
                <a:cs typeface="Tahoma" charset="0"/>
              </a:rPr>
              <a:t> </a:t>
            </a:r>
            <a:r>
              <a:rPr lang="vi-VN" sz="2400" dirty="0" err="1">
                <a:latin typeface="+mj-lt"/>
                <a:cs typeface="Tahoma" charset="0"/>
              </a:rPr>
              <a:t>Controller</a:t>
            </a:r>
            <a:r>
              <a:rPr lang="vi-VN" sz="2400" dirty="0">
                <a:latin typeface="+mj-lt"/>
                <a:cs typeface="Tahoma" charset="0"/>
              </a:rPr>
              <a:t> là một mẫu thiết kế phổ biến trong lập trình </a:t>
            </a:r>
            <a:r>
              <a:rPr lang="vi-VN" sz="2400" dirty="0" err="1">
                <a:latin typeface="+mj-lt"/>
                <a:cs typeface="Tahoma" charset="0"/>
              </a:rPr>
              <a:t>web</a:t>
            </a:r>
            <a:r>
              <a:rPr lang="vi-VN" sz="2400" dirty="0">
                <a:latin typeface="+mj-lt"/>
                <a:cs typeface="Tahoma" charset="0"/>
              </a:rPr>
              <a:t>, được sử dụng để cung cấp một điểm tiếp nhận tập trung cho tất cả các yêu cầu đến một ứng dụng </a:t>
            </a:r>
            <a:r>
              <a:rPr lang="vi-VN" sz="2400" dirty="0" err="1">
                <a:latin typeface="+mj-lt"/>
                <a:cs typeface="Tahoma" charset="0"/>
              </a:rPr>
              <a:t>web</a:t>
            </a:r>
            <a:r>
              <a:rPr lang="vi-VN" sz="2400" dirty="0">
                <a:latin typeface="+mj-lt"/>
                <a:cs typeface="Tahoma" charset="0"/>
              </a:rPr>
              <a:t>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ahoma" charset="0"/>
              </a:rPr>
              <a:t>Mẫu </a:t>
            </a:r>
            <a:r>
              <a:rPr lang="vi-VN" sz="2400" dirty="0" err="1">
                <a:latin typeface="+mj-lt"/>
                <a:cs typeface="Tahoma" charset="0"/>
              </a:rPr>
              <a:t>Front</a:t>
            </a:r>
            <a:r>
              <a:rPr lang="vi-VN" sz="2400" dirty="0">
                <a:latin typeface="+mj-lt"/>
                <a:cs typeface="Tahoma" charset="0"/>
              </a:rPr>
              <a:t> </a:t>
            </a:r>
            <a:r>
              <a:rPr lang="vi-VN" sz="2400" dirty="0" err="1">
                <a:latin typeface="+mj-lt"/>
                <a:cs typeface="Tahoma" charset="0"/>
              </a:rPr>
              <a:t>Controller</a:t>
            </a:r>
            <a:r>
              <a:rPr lang="vi-VN" sz="2400" dirty="0">
                <a:latin typeface="+mj-lt"/>
                <a:cs typeface="Tahoma" charset="0"/>
              </a:rPr>
              <a:t> không nằm trong </a:t>
            </a:r>
            <a:r>
              <a:rPr lang="vi-VN" sz="2400" dirty="0" err="1">
                <a:latin typeface="+mj-lt"/>
                <a:cs typeface="Tahoma" charset="0"/>
              </a:rPr>
              <a:t>Design</a:t>
            </a:r>
            <a:r>
              <a:rPr lang="vi-VN" sz="2400" dirty="0">
                <a:latin typeface="+mj-lt"/>
                <a:cs typeface="Tahoma" charset="0"/>
              </a:rPr>
              <a:t> </a:t>
            </a:r>
            <a:r>
              <a:rPr lang="vi-VN" sz="2400" dirty="0" err="1">
                <a:latin typeface="+mj-lt"/>
                <a:cs typeface="Tahoma" charset="0"/>
              </a:rPr>
              <a:t>Pattern</a:t>
            </a: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DB6F-0123-421C-3EF9-DEDA1F2B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7AF349-F05B-F83E-04E8-E64D62177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9CBB-662D-7FBF-2EFC-C719CAD4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000" dirty="0"/>
              <a:t>Mẫu này giúp tập trung quản lý luồng điều khiển, xử lý yêu cầu, và cung cấp một cơ chế thống nhất để quản lý các công việc như </a:t>
            </a:r>
            <a:r>
              <a:rPr lang="vi-VN" sz="2000" dirty="0" err="1"/>
              <a:t>authentication</a:t>
            </a:r>
            <a:r>
              <a:rPr lang="vi-VN" sz="2000" dirty="0"/>
              <a:t>, </a:t>
            </a:r>
            <a:r>
              <a:rPr lang="vi-VN" sz="2000" dirty="0" err="1"/>
              <a:t>authorization</a:t>
            </a:r>
            <a:r>
              <a:rPr lang="vi-VN" sz="2000" dirty="0"/>
              <a:t>, </a:t>
            </a:r>
            <a:r>
              <a:rPr lang="vi-VN" sz="2000" dirty="0" err="1"/>
              <a:t>logging</a:t>
            </a:r>
            <a:r>
              <a:rPr lang="vi-VN" sz="2000" dirty="0"/>
              <a:t>, và </a:t>
            </a:r>
            <a:r>
              <a:rPr lang="vi-VN" sz="2000" dirty="0" err="1"/>
              <a:t>routing</a:t>
            </a:r>
            <a:r>
              <a:rPr lang="vi-VN" sz="2000" dirty="0"/>
              <a:t>.</a:t>
            </a:r>
          </a:p>
          <a:p>
            <a:pPr marL="0" indent="0" algn="just"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569113368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CBDDE-4290-D188-31EE-AC843054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477DE6-6797-5225-BC1F-858EEF26A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Cấu trúc mẫu và mô 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03984FB-C4BB-4553-F627-297E90D7DD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79" y="990600"/>
            <a:ext cx="7751042" cy="551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45007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016-3C60-E00E-512F-B6446AD0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D1723B3-75AA-0316-A8DF-C8740D24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Ví dụ minh họa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DE8412-06FD-666E-F4D8-5E05F2CA2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683" y="1112838"/>
            <a:ext cx="2527634" cy="5516562"/>
          </a:xfrm>
        </p:spPr>
      </p:pic>
    </p:spTree>
    <p:extLst>
      <p:ext uri="{BB962C8B-B14F-4D97-AF65-F5344CB8AC3E}">
        <p14:creationId xmlns:p14="http://schemas.microsoft.com/office/powerpoint/2010/main" val="3908228951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509A-A7D0-748E-7E12-01A958D7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031C4-6785-8A5E-8A3C-4E5DD1148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326" y="1112838"/>
            <a:ext cx="7974347" cy="5516562"/>
          </a:xfrm>
        </p:spPr>
      </p:pic>
    </p:spTree>
    <p:extLst>
      <p:ext uri="{BB962C8B-B14F-4D97-AF65-F5344CB8AC3E}">
        <p14:creationId xmlns:p14="http://schemas.microsoft.com/office/powerpoint/2010/main" val="423632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EEB5-7A5C-556B-B332-ECBDC21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B3943C-A472-A017-493B-6FA90E1C6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118296"/>
            <a:ext cx="8458200" cy="5505645"/>
          </a:xfrm>
        </p:spPr>
      </p:pic>
    </p:spTree>
    <p:extLst>
      <p:ext uri="{BB962C8B-B14F-4D97-AF65-F5344CB8AC3E}">
        <p14:creationId xmlns:p14="http://schemas.microsoft.com/office/powerpoint/2010/main" val="60278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181-A044-A9AF-15AA-1C9DD76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4A5F4-019D-95A0-A5F6-DDF60F454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86812"/>
            <a:ext cx="8458200" cy="4768614"/>
          </a:xfrm>
        </p:spPr>
      </p:pic>
    </p:spTree>
    <p:extLst>
      <p:ext uri="{BB962C8B-B14F-4D97-AF65-F5344CB8AC3E}">
        <p14:creationId xmlns:p14="http://schemas.microsoft.com/office/powerpoint/2010/main" val="2955881881"/>
      </p:ext>
    </p:extLst>
  </p:cSld>
  <p:clrMapOvr>
    <a:masterClrMapping/>
  </p:clrMapOvr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2273</TotalTime>
  <Words>439</Words>
  <Application>Microsoft Office PowerPoint</Application>
  <PresentationFormat>On-screen Show (4:3)</PresentationFormat>
  <Paragraphs>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Front Controller</vt:lpstr>
      <vt:lpstr>Nội dung</vt:lpstr>
      <vt:lpstr>1. Tổng quan</vt:lpstr>
      <vt:lpstr>2. Trường hợp sử dụng</vt:lpstr>
      <vt:lpstr>3. Cấu trúc mẫu và mô tả</vt:lpstr>
      <vt:lpstr>4. Ví dụ minh họa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Các bước thực hiện mẫu</vt:lpstr>
      <vt:lpstr>6. Ưu điểm</vt:lpstr>
      <vt:lpstr>7. Nhược điểm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Phước Hưng</cp:lastModifiedBy>
  <cp:revision>268</cp:revision>
  <dcterms:created xsi:type="dcterms:W3CDTF">2010-09-29T06:57:02Z</dcterms:created>
  <dcterms:modified xsi:type="dcterms:W3CDTF">2024-05-09T12:25:28Z</dcterms:modified>
</cp:coreProperties>
</file>