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3" r:id="rId1"/>
    <p:sldMasterId id="2147483986" r:id="rId2"/>
  </p:sldMasterIdLst>
  <p:notesMasterIdLst>
    <p:notesMasterId r:id="rId13"/>
  </p:notesMasterIdLst>
  <p:handoutMasterIdLst>
    <p:handoutMasterId r:id="rId14"/>
  </p:handoutMasterIdLst>
  <p:sldIdLst>
    <p:sldId id="256" r:id="rId3"/>
    <p:sldId id="754" r:id="rId4"/>
    <p:sldId id="755" r:id="rId5"/>
    <p:sldId id="756" r:id="rId6"/>
    <p:sldId id="757" r:id="rId7"/>
    <p:sldId id="758" r:id="rId8"/>
    <p:sldId id="765" r:id="rId9"/>
    <p:sldId id="760" r:id="rId10"/>
    <p:sldId id="761" r:id="rId11"/>
    <p:sldId id="762" r:id="rId12"/>
  </p:sldIdLst>
  <p:sldSz cx="9144000" cy="6858000" type="screen4x3"/>
  <p:notesSz cx="9872663" cy="6797675"/>
  <p:defaultTextStyle>
    <a:defPPr>
      <a:defRPr lang="vi-V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D3F9E7"/>
    <a:srgbClr val="FF99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5" autoAdjust="0"/>
    <p:restoredTop sz="94917" autoAdjust="0"/>
  </p:normalViewPr>
  <p:slideViewPr>
    <p:cSldViewPr>
      <p:cViewPr varScale="1">
        <p:scale>
          <a:sx n="67" d="100"/>
          <a:sy n="67" d="100"/>
        </p:scale>
        <p:origin x="14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9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918" y="72"/>
      </p:cViewPr>
      <p:guideLst>
        <p:guide orient="horz" pos="2141"/>
        <p:guide pos="3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5" y="6483755"/>
            <a:ext cx="3354878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4E0E936E-D7AE-4FD2-A4BB-1C8EBA27ED3E}" type="slidenum">
              <a:rPr lang="en-US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4363" y="113295"/>
            <a:ext cx="7354219" cy="2440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vi-VN" sz="1000" b="0" i="1">
                <a:latin typeface="Times New Roman" pitchFamily="18" charset="0"/>
                <a:ea typeface="+mn-ea"/>
                <a:cs typeface="Times New Roman" pitchFamily="18" charset="0"/>
              </a:rPr>
              <a:t>Chương trình đào tạo .NET và DEVEXPRESS</a:t>
            </a:r>
            <a:endParaRPr lang="en-US" sz="1000" b="0" i="1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8047" y="6574257"/>
            <a:ext cx="2278084" cy="244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000" b="0" i="1">
                <a:latin typeface="Times New Roman" pitchFamily="18" charset="0"/>
                <a:ea typeface="+mn-ea"/>
                <a:cs typeface="Times New Roman" pitchFamily="18" charset="0"/>
              </a:rPr>
              <a:t>ThS. Trần Anh Dũng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050131" y="339884"/>
            <a:ext cx="7747262" cy="17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50131" y="6572267"/>
            <a:ext cx="7772400" cy="1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16203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F582E053-4291-48BB-A6EA-18C59367F2EE}" type="datetime1">
              <a:rPr lang="vi-VN"/>
              <a:pPr>
                <a:defRPr/>
              </a:pPr>
              <a:t>21/03/2024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398837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67" y="3228896"/>
            <a:ext cx="7898130" cy="305895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5046028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vi-VN"/>
              <a:t>ThS. Trần Anh Dũng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224" y="6456612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7EAF5D4-30DF-4666-88A0-857909604CF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761592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996A3A9-3C8F-499F-A513-C19A952A036E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ThS. Trần Anh Dũng</a:t>
            </a:r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587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06"/>
          <p:cNvSpPr>
            <a:spLocks noChangeArrowheads="1"/>
          </p:cNvSpPr>
          <p:nvPr userDrawn="1"/>
        </p:nvSpPr>
        <p:spPr bwMode="gray">
          <a:xfrm>
            <a:off x="0" y="2590800"/>
            <a:ext cx="9144000" cy="15240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wrap="none" anchor="ctr"/>
          <a:lstStyle/>
          <a:p>
            <a:pPr lvl="0" algn="l"/>
            <a:endParaRPr lang="en-US" sz="100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63" y="133350"/>
            <a:ext cx="8212137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282700"/>
            <a:ext cx="8793162" cy="54229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  <a:endParaRPr lang="vi-VN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13550" y="6477000"/>
            <a:ext cx="2155825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6AC59416-96EF-435B-903D-B6A112214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12837"/>
            <a:ext cx="8458200" cy="5516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6"/>
          <p:cNvSpPr>
            <a:spLocks noChangeArrowheads="1"/>
          </p:cNvSpPr>
          <p:nvPr userDrawn="1"/>
        </p:nvSpPr>
        <p:spPr bwMode="gray">
          <a:xfrm>
            <a:off x="492125" y="190500"/>
            <a:ext cx="8639175" cy="6477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wrap="none" anchor="ctr"/>
          <a:lstStyle/>
          <a:p>
            <a:pPr lvl="0" algn="l"/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5" r:id="rId10"/>
    <p:sldLayoutId id="2147483984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 idx="4294967295"/>
          </p:nvPr>
        </p:nvSpPr>
        <p:spPr bwMode="auto">
          <a:xfrm>
            <a:off x="457200" y="2590800"/>
            <a:ext cx="8686800" cy="1524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nl-NL" b="1" dirty="0">
                <a:solidFill>
                  <a:srgbClr val="22226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charset="0"/>
              </a:rPr>
              <a:t>Mẫu Proxy</a:t>
            </a:r>
            <a:endParaRPr lang="vi-VN" b="1" dirty="0">
              <a:solidFill>
                <a:srgbClr val="222268"/>
              </a:solidFill>
              <a:effectLst>
                <a:outerShdw blurRad="38100" dist="38100" dir="2700000" algn="tl">
                  <a:srgbClr val="C0C0C0"/>
                </a:outerShdw>
              </a:effectLst>
              <a:cs typeface="Tahoma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657600" y="5105400"/>
            <a:ext cx="5312391" cy="1143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số 09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Nguyễn Phước Hưng – 21520252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…</a:t>
            </a:r>
            <a:endParaRPr lang="vi-V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s://gpcoder.com/wp-content/uploads/2018/08/design-patter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959" y="25667"/>
            <a:ext cx="4762500" cy="248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5BDA7-43E6-41AA-B710-FE0136FB9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C74BE12-F0A4-8C8C-D5F0-34C375E95B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8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Liên quan đến các mẫu khác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160908F-3BD0-3DE4-9029-EC0359B71E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Với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Adapter</a:t>
            </a:r>
            <a:r>
              <a:rPr lang="en-US" sz="2400" dirty="0">
                <a:latin typeface="+mj-lt"/>
                <a:cs typeface="Tahoma" charset="0"/>
              </a:rPr>
              <a:t>, bạn </a:t>
            </a:r>
            <a:r>
              <a:rPr lang="en-US" sz="2400" dirty="0" err="1">
                <a:latin typeface="+mj-lt"/>
                <a:cs typeface="Tahoma" charset="0"/>
              </a:rPr>
              <a:t>truy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cập</a:t>
            </a:r>
            <a:r>
              <a:rPr lang="en-US" sz="2400" dirty="0">
                <a:latin typeface="+mj-lt"/>
                <a:cs typeface="Tahoma" charset="0"/>
              </a:rPr>
              <a:t> một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khác interface, với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Proxy</a:t>
            </a:r>
            <a:r>
              <a:rPr lang="en-US" sz="2400" dirty="0">
                <a:latin typeface="+mj-lt"/>
                <a:cs typeface="Tahoma" charset="0"/>
              </a:rPr>
              <a:t>, giống interface, với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Decorator</a:t>
            </a:r>
            <a:r>
              <a:rPr lang="en-US" sz="2400" dirty="0">
                <a:latin typeface="+mj-lt"/>
                <a:cs typeface="Tahoma" charset="0"/>
              </a:rPr>
              <a:t>, một interface giống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được năng </a:t>
            </a:r>
            <a:r>
              <a:rPr lang="en-US" sz="2400" dirty="0" err="1">
                <a:latin typeface="+mj-lt"/>
                <a:cs typeface="Tahoma" charset="0"/>
              </a:rPr>
              <a:t>cấp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latin typeface="+mj-lt"/>
              <a:cs typeface="Tahoma" charset="0"/>
              <a:sym typeface="Wingdings" panose="05000000000000000000" pitchFamily="2" charset="2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  <a:sym typeface="Wingdings" panose="05000000000000000000" pitchFamily="2" charset="2"/>
              </a:rPr>
              <a:t>Façade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tương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tự như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  <a:sym typeface="Wingdings" panose="05000000000000000000" pitchFamily="2" charset="2"/>
              </a:rPr>
              <a:t>Proxy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, cả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hai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đều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hỗ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trợ một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đối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tượng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phức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tạp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. Khác với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  <a:sym typeface="Wingdings" panose="05000000000000000000" pitchFamily="2" charset="2"/>
              </a:rPr>
              <a:t>Facade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  <a:sym typeface="Wingdings" panose="05000000000000000000" pitchFamily="2" charset="2"/>
              </a:rPr>
              <a:t>Proxy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có thể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hoán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đổi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với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đối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tượng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đó.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latin typeface="+mj-lt"/>
              <a:cs typeface="Tahoma" charset="0"/>
              <a:sym typeface="Wingdings" panose="05000000000000000000" pitchFamily="2" charset="2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  <a:sym typeface="Wingdings" panose="05000000000000000000" pitchFamily="2" charset="2"/>
              </a:rPr>
              <a:t>Decorator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tương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tự như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  <a:sym typeface="Wingdings" panose="05000000000000000000" pitchFamily="2" charset="2"/>
              </a:rPr>
              <a:t>Proxy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, cả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hai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đề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dựa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trên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  <a:sym typeface="Wingdings" panose="05000000000000000000" pitchFamily="2" charset="2"/>
              </a:rPr>
              <a:t>Composition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.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Điểm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khác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biệt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là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  <a:sym typeface="Wingdings" panose="05000000000000000000" pitchFamily="2" charset="2"/>
              </a:rPr>
              <a:t>Proxy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có thể tự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quản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lý life cycle của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đối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tượng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dịch vụ, trong khi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  <a:sym typeface="Wingdings" panose="05000000000000000000" pitchFamily="2" charset="2"/>
              </a:rPr>
              <a:t>Decorator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phải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dựa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vào client code để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quản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lý sự composition.</a:t>
            </a:r>
          </a:p>
        </p:txBody>
      </p:sp>
    </p:spTree>
    <p:extLst>
      <p:ext uri="{BB962C8B-B14F-4D97-AF65-F5344CB8AC3E}">
        <p14:creationId xmlns:p14="http://schemas.microsoft.com/office/powerpoint/2010/main" val="2942475608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>
                <a:solidFill>
                  <a:schemeClr val="tx1"/>
                </a:solidFill>
                <a:cs typeface="Tahoma" charset="0"/>
              </a:rPr>
              <a:t>Nội dung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Tổng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quan</a:t>
            </a:r>
            <a:endParaRPr lang="en-US" sz="2400" dirty="0">
              <a:latin typeface="+mj-lt"/>
              <a:cs typeface="Tahoma" charset="0"/>
            </a:endParaRP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latin typeface="+mj-lt"/>
                <a:cs typeface="Tahoma" charset="0"/>
              </a:rPr>
              <a:t>Tên</a:t>
            </a:r>
            <a:endParaRPr lang="en-US" sz="2000" dirty="0">
              <a:latin typeface="+mj-lt"/>
              <a:cs typeface="Tahoma" charset="0"/>
            </a:endParaRP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latin typeface="+mj-lt"/>
                <a:cs typeface="Tahoma" charset="0"/>
              </a:rPr>
              <a:t>Mô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tả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ngắn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về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mẫu</a:t>
            </a:r>
            <a:endParaRPr lang="en-US" sz="2000" dirty="0">
              <a:latin typeface="+mj-lt"/>
              <a:cs typeface="Tahoma" charset="0"/>
            </a:endParaRP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latin typeface="+mj-lt"/>
                <a:cs typeface="Tahoma" charset="0"/>
              </a:rPr>
              <a:t>Phân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loại</a:t>
            </a:r>
            <a:endParaRPr lang="en-US" sz="20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cs typeface="Tahoma" charset="0"/>
              </a:rPr>
              <a:t>Ngữ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cảnh</a:t>
            </a:r>
            <a:r>
              <a:rPr lang="en-US" sz="2400" dirty="0">
                <a:cs typeface="Tahoma" charset="0"/>
              </a:rPr>
              <a:t>/</a:t>
            </a:r>
            <a:r>
              <a:rPr lang="en-US" sz="2400" dirty="0" err="1">
                <a:cs typeface="Tahoma" charset="0"/>
              </a:rPr>
              <a:t>trường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hợp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sử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dụng</a:t>
            </a:r>
            <a:endParaRPr lang="en-US" sz="2400" dirty="0"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Cấu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trúc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mô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tả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Ví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minh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họa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bước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hiện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thực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+ code </a:t>
            </a:r>
            <a:r>
              <a:rPr lang="en-US" sz="2400" dirty="0" err="1">
                <a:latin typeface="+mj-lt"/>
                <a:cs typeface="Tahoma" charset="0"/>
              </a:rPr>
              <a:t>minh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họa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trên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Ưu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điểm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Nhược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điểm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Liên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quan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đến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khác</a:t>
            </a:r>
            <a:r>
              <a:rPr lang="en-US" sz="2400" dirty="0">
                <a:latin typeface="+mj-lt"/>
                <a:cs typeface="Tahoma" charset="0"/>
              </a:rPr>
              <a:t> (</a:t>
            </a:r>
            <a:r>
              <a:rPr lang="en-US" sz="2400" dirty="0" err="1">
                <a:latin typeface="+mj-lt"/>
                <a:cs typeface="Tahoma" charset="0"/>
              </a:rPr>
              <a:t>với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đã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học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trước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đó</a:t>
            </a:r>
            <a:r>
              <a:rPr lang="en-US" sz="2400" dirty="0">
                <a:latin typeface="+mj-lt"/>
                <a:cs typeface="Tahoma" charset="0"/>
              </a:rPr>
              <a:t>)</a:t>
            </a:r>
            <a:endParaRPr lang="vi-VN" sz="2400" dirty="0">
              <a:latin typeface="+mj-lt"/>
              <a:cs typeface="Tahoma" charset="0"/>
            </a:endParaRPr>
          </a:p>
        </p:txBody>
      </p:sp>
    </p:spTree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1.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Tổng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quan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Tên: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thiết</a:t>
            </a:r>
            <a:r>
              <a:rPr lang="en-US" sz="2400" dirty="0">
                <a:latin typeface="+mj-lt"/>
                <a:cs typeface="Tahoma" charset="0"/>
              </a:rPr>
              <a:t> kế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Proxy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0000FF"/>
              </a:solidFill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Mô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tả</a:t>
            </a:r>
            <a:r>
              <a:rPr lang="en-US" sz="2400" dirty="0">
                <a:latin typeface="+mj-lt"/>
                <a:cs typeface="Tahoma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Proxy</a:t>
            </a:r>
            <a:r>
              <a:rPr lang="en-US" sz="2400" dirty="0">
                <a:latin typeface="+mj-lt"/>
                <a:cs typeface="Tahoma" charset="0"/>
              </a:rPr>
              <a:t> là một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phép</a:t>
            </a:r>
            <a:r>
              <a:rPr lang="en-US" sz="2400" dirty="0">
                <a:latin typeface="+mj-lt"/>
                <a:cs typeface="Tahoma" charset="0"/>
              </a:rPr>
              <a:t> tạo một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thay</a:t>
            </a:r>
            <a:r>
              <a:rPr lang="en-US" sz="2400" dirty="0">
                <a:latin typeface="+mj-lt"/>
                <a:cs typeface="Tahoma" charset="0"/>
              </a:rPr>
              <a:t> thế hay </a:t>
            </a:r>
            <a:r>
              <a:rPr lang="en-US" sz="2400" dirty="0" err="1">
                <a:latin typeface="+mj-lt"/>
                <a:cs typeface="Tahoma" charset="0"/>
              </a:rPr>
              <a:t>giữ</a:t>
            </a:r>
            <a:r>
              <a:rPr lang="en-US" sz="2400" dirty="0">
                <a:latin typeface="+mj-lt"/>
                <a:cs typeface="Tahoma" charset="0"/>
              </a:rPr>
              <a:t> chỗ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một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khác. Cho </a:t>
            </a:r>
            <a:r>
              <a:rPr lang="en-US" sz="2400" dirty="0" err="1">
                <a:latin typeface="+mj-lt"/>
                <a:cs typeface="Tahoma" charset="0"/>
              </a:rPr>
              <a:t>phép</a:t>
            </a:r>
            <a:r>
              <a:rPr lang="en-US" sz="2400" dirty="0">
                <a:latin typeface="+mj-lt"/>
                <a:cs typeface="Tahoma" charset="0"/>
              </a:rPr>
              <a:t> bạn </a:t>
            </a:r>
            <a:r>
              <a:rPr lang="en-US" sz="2400" dirty="0" err="1">
                <a:latin typeface="+mj-lt"/>
                <a:cs typeface="Tahoma" charset="0"/>
              </a:rPr>
              <a:t>thực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hiện</a:t>
            </a:r>
            <a:r>
              <a:rPr lang="en-US" sz="2400" dirty="0">
                <a:latin typeface="+mj-lt"/>
                <a:cs typeface="Tahoma" charset="0"/>
              </a:rPr>
              <a:t> logic trước hoặc </a:t>
            </a:r>
            <a:r>
              <a:rPr lang="en-US" sz="2400" dirty="0" err="1">
                <a:latin typeface="+mj-lt"/>
                <a:cs typeface="Tahoma" charset="0"/>
              </a:rPr>
              <a:t>sau</a:t>
            </a:r>
            <a:r>
              <a:rPr lang="en-US" sz="2400" dirty="0">
                <a:latin typeface="+mj-lt"/>
                <a:cs typeface="Tahoma" charset="0"/>
              </a:rPr>
              <a:t> khi </a:t>
            </a:r>
            <a:r>
              <a:rPr lang="en-US" sz="2400" dirty="0" err="1">
                <a:latin typeface="+mj-lt"/>
                <a:cs typeface="Tahoma" charset="0"/>
              </a:rPr>
              <a:t>truy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cập</a:t>
            </a:r>
            <a:r>
              <a:rPr lang="en-US" sz="2400" dirty="0">
                <a:latin typeface="+mj-lt"/>
                <a:cs typeface="Tahoma" charset="0"/>
              </a:rPr>
              <a:t> vào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thật sự.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endParaRPr lang="en-US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Phân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loại</a:t>
            </a:r>
            <a:r>
              <a:rPr lang="en-US" sz="2400" dirty="0">
                <a:latin typeface="+mj-lt"/>
                <a:cs typeface="Tahoma" charset="0"/>
              </a:rPr>
              <a:t>: Structural Design Patterns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617654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0C542-D0EE-703F-31E3-036E459E6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106F393-DAAD-5A01-0160-906727603B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>
                <a:solidFill>
                  <a:schemeClr val="tx1"/>
                </a:solidFill>
                <a:cs typeface="Tahoma" charset="0"/>
              </a:rPr>
              <a:t>2. Trường hợp sử dụng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3" name="Picture 4" descr="Solution with the Proxy pattern">
            <a:extLst>
              <a:ext uri="{FF2B5EF4-FFF2-40B4-BE49-F238E27FC236}">
                <a16:creationId xmlns:a16="http://schemas.microsoft.com/office/drawing/2014/main" id="{9FD9B9A4-7568-F4A2-7316-528F14845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305300"/>
            <a:ext cx="7043738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5B0E9-9DC1-0935-8246-D7A313354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70863773"/>
      </p:ext>
    </p:extLst>
  </p:cSld>
  <p:clrMapOvr>
    <a:masterClrMapping/>
  </p:clrMapOvr>
  <p:transition advClick="0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CBDDE-4290-D188-31EE-AC843054B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477DE6-6797-5225-BC1F-858EEF26AB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3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Cấu trúc mẫu và mô tả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6C535E-B1CD-78C9-96E9-CFA1EF817D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219" y="1112838"/>
            <a:ext cx="5516562" cy="551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45007"/>
      </p:ext>
    </p:extLst>
  </p:cSld>
  <p:clrMapOvr>
    <a:masterClrMapping/>
  </p:clrMapOvr>
  <p:transition advClick="0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1A016-3C60-E00E-512F-B6446AD0F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D1723B3-75AA-0316-A8DF-C8740D24A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4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Ví dụ minh họa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9571F-0B2B-2D79-944D-4C99DCA51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8228951"/>
      </p:ext>
    </p:extLst>
  </p:cSld>
  <p:clrMapOvr>
    <a:masterClrMapping/>
  </p:clrMapOvr>
  <p:transition advClick="0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F56AC-0050-F6B7-1A05-A2FB86B91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A1AD945-AD32-F0DB-0523-D4B4C9ED3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5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Các bước thực hiện mẫu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CF57856-5A00-5EF5-83B7-04DB1EF867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Tạo một Service Interface nếu chưa có sẵn </a:t>
            </a:r>
            <a:r>
              <a:rPr lang="en-US" sz="2400" dirty="0" err="1">
                <a:latin typeface="+mj-lt"/>
                <a:cs typeface="Tahoma" charset="0"/>
              </a:rPr>
              <a:t>sao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Proxy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dịch vụ có thể </a:t>
            </a:r>
            <a:r>
              <a:rPr lang="en-US" sz="2400" dirty="0" err="1">
                <a:latin typeface="+mj-lt"/>
                <a:cs typeface="Tahoma" charset="0"/>
              </a:rPr>
              <a:t>hoán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đổi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nhau được.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Tạo lớp Proxy, lớp này nên có 1 field </a:t>
            </a:r>
            <a:r>
              <a:rPr lang="en-US" sz="2400" dirty="0" err="1">
                <a:latin typeface="+mj-lt"/>
                <a:cs typeface="Tahoma" charset="0"/>
              </a:rPr>
              <a:t>tham</a:t>
            </a:r>
            <a:r>
              <a:rPr lang="en-US" sz="2400" dirty="0">
                <a:latin typeface="+mj-lt"/>
                <a:cs typeface="Tahoma" charset="0"/>
              </a:rPr>
              <a:t> chiếu </a:t>
            </a:r>
            <a:r>
              <a:rPr lang="en-US" sz="2400" dirty="0" err="1">
                <a:latin typeface="+mj-lt"/>
                <a:cs typeface="Tahoma" charset="0"/>
              </a:rPr>
              <a:t>đến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dịch vụ.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Implement các </a:t>
            </a:r>
            <a:r>
              <a:rPr lang="en-US" sz="2400" dirty="0" err="1">
                <a:latin typeface="+mj-lt"/>
                <a:cs typeface="Tahoma" charset="0"/>
              </a:rPr>
              <a:t>phương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thức</a:t>
            </a:r>
            <a:r>
              <a:rPr lang="en-US" sz="2400" dirty="0">
                <a:latin typeface="+mj-lt"/>
                <a:cs typeface="Tahoma" charset="0"/>
              </a:rPr>
              <a:t> của lớp Proxy, các </a:t>
            </a:r>
            <a:r>
              <a:rPr lang="en-US" sz="2400" dirty="0" err="1">
                <a:latin typeface="+mj-lt"/>
                <a:cs typeface="Tahoma" charset="0"/>
              </a:rPr>
              <a:t>phương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thức</a:t>
            </a:r>
            <a:r>
              <a:rPr lang="en-US" sz="2400" dirty="0">
                <a:latin typeface="+mj-lt"/>
                <a:cs typeface="Tahoma" charset="0"/>
              </a:rPr>
              <a:t> nên </a:t>
            </a:r>
            <a:r>
              <a:rPr lang="en-US" sz="2400" dirty="0" err="1">
                <a:latin typeface="+mj-lt"/>
                <a:cs typeface="Tahoma" charset="0"/>
              </a:rPr>
              <a:t>thực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hiện</a:t>
            </a:r>
            <a:r>
              <a:rPr lang="en-US" sz="2400" dirty="0">
                <a:latin typeface="+mj-lt"/>
                <a:cs typeface="Tahoma" charset="0"/>
              </a:rPr>
              <a:t> logic trước hoặc </a:t>
            </a:r>
            <a:r>
              <a:rPr lang="en-US" sz="2400" dirty="0" err="1">
                <a:latin typeface="+mj-lt"/>
                <a:cs typeface="Tahoma" charset="0"/>
              </a:rPr>
              <a:t>sau</a:t>
            </a:r>
            <a:r>
              <a:rPr lang="en-US" sz="2400" dirty="0">
                <a:latin typeface="+mj-lt"/>
                <a:cs typeface="Tahoma" charset="0"/>
              </a:rPr>
              <a:t> khi gọi </a:t>
            </a:r>
            <a:r>
              <a:rPr lang="en-US" sz="2400" dirty="0" err="1">
                <a:latin typeface="+mj-lt"/>
                <a:cs typeface="Tahoma" charset="0"/>
              </a:rPr>
              <a:t>đến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dịch vụ.</a:t>
            </a:r>
          </a:p>
        </p:txBody>
      </p:sp>
    </p:spTree>
    <p:extLst>
      <p:ext uri="{BB962C8B-B14F-4D97-AF65-F5344CB8AC3E}">
        <p14:creationId xmlns:p14="http://schemas.microsoft.com/office/powerpoint/2010/main" val="3471839058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8120D-5096-7856-278E-E15883BD7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FC1EB6A-F915-789C-7A20-90D7C9CD1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6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Ưu điểm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FE17CD5-3DAD-3339-8E6C-0530A8F760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Có thể </a:t>
            </a:r>
            <a:r>
              <a:rPr lang="en-US" sz="2400" dirty="0" err="1">
                <a:latin typeface="+mj-lt"/>
                <a:cs typeface="Tahoma" charset="0"/>
              </a:rPr>
              <a:t>kiểm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soát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dịch vụ mà client không cần phải biết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Có thể kiếm </a:t>
            </a:r>
            <a:r>
              <a:rPr lang="en-US" sz="2400" dirty="0" err="1">
                <a:latin typeface="+mj-lt"/>
                <a:cs typeface="Tahoma" charset="0"/>
              </a:rPr>
              <a:t>soát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vòng</a:t>
            </a:r>
            <a:r>
              <a:rPr lang="en-US" sz="2400" dirty="0">
                <a:latin typeface="+mj-lt"/>
                <a:cs typeface="Tahoma" charset="0"/>
              </a:rPr>
              <a:t> đời của một dịch vụ.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Proxy </a:t>
            </a:r>
            <a:r>
              <a:rPr lang="en-US" sz="2400" dirty="0" err="1">
                <a:latin typeface="+mj-lt"/>
                <a:cs typeface="Tahoma" charset="0"/>
              </a:rPr>
              <a:t>hoạt</a:t>
            </a:r>
            <a:r>
              <a:rPr lang="en-US" sz="2400" dirty="0">
                <a:latin typeface="+mj-lt"/>
                <a:cs typeface="Tahoma" charset="0"/>
              </a:rPr>
              <a:t> động kể cả khi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dịch vụ chưa sẵn </a:t>
            </a:r>
            <a:r>
              <a:rPr lang="en-US" sz="2400" dirty="0" err="1">
                <a:latin typeface="+mj-lt"/>
                <a:cs typeface="Tahoma" charset="0"/>
              </a:rPr>
              <a:t>sàng</a:t>
            </a:r>
            <a:r>
              <a:rPr lang="en-US" sz="2400" dirty="0">
                <a:latin typeface="+mj-lt"/>
                <a:cs typeface="Tahoma" charset="0"/>
              </a:rPr>
              <a:t> hoặc không có sẵn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vi-VN" sz="2400" dirty="0" err="1">
                <a:solidFill>
                  <a:srgbClr val="0000FF"/>
                </a:solidFill>
                <a:latin typeface="+mj-lt"/>
                <a:cs typeface="Tahoma" charset="0"/>
              </a:rPr>
              <a:t>Open</a:t>
            </a:r>
            <a:r>
              <a:rPr lang="vi-VN" sz="2400" dirty="0">
                <a:solidFill>
                  <a:srgbClr val="0000FF"/>
                </a:solidFill>
                <a:latin typeface="+mj-lt"/>
                <a:cs typeface="Tahoma" charset="0"/>
              </a:rPr>
              <a:t>/</a:t>
            </a:r>
            <a:r>
              <a:rPr lang="vi-VN" sz="2400" dirty="0" err="1">
                <a:solidFill>
                  <a:srgbClr val="0000FF"/>
                </a:solidFill>
                <a:latin typeface="+mj-lt"/>
                <a:cs typeface="Tahoma" charset="0"/>
              </a:rPr>
              <a:t>Closed</a:t>
            </a:r>
            <a:r>
              <a:rPr lang="vi-VN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vi-VN" sz="2400" dirty="0" err="1">
                <a:solidFill>
                  <a:srgbClr val="0000FF"/>
                </a:solidFill>
                <a:latin typeface="+mj-lt"/>
                <a:cs typeface="Tahoma" charset="0"/>
              </a:rPr>
              <a:t>Principle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. </a:t>
            </a:r>
            <a:r>
              <a:rPr lang="en-US" sz="2400" dirty="0">
                <a:latin typeface="+mj-lt"/>
                <a:cs typeface="Tahoma" charset="0"/>
              </a:rPr>
              <a:t>Có thể tạo nhiều Proxy mới mà không phải </a:t>
            </a:r>
            <a:r>
              <a:rPr lang="en-US" sz="2400" dirty="0" err="1">
                <a:latin typeface="+mj-lt"/>
                <a:cs typeface="Tahoma" charset="0"/>
              </a:rPr>
              <a:t>sửa</a:t>
            </a:r>
            <a:r>
              <a:rPr lang="en-US" sz="2400" dirty="0">
                <a:latin typeface="+mj-lt"/>
                <a:cs typeface="Tahoma" charset="0"/>
              </a:rPr>
              <a:t> code của client.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901131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9D8D2-1797-08B1-FF52-42C67ACEB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C7D86ED-0FDE-8739-7F2C-AD19341574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7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Nhược điểm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F64CAEB-AC3A-8480-464C-D4C88C3146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Tăng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độ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tạp</a:t>
            </a:r>
            <a:r>
              <a:rPr lang="en-US" sz="2400" dirty="0">
                <a:latin typeface="+mj-lt"/>
                <a:cs typeface="Tahoma" charset="0"/>
              </a:rPr>
              <a:t> do phải tạo thêm nhiều lớp.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Phản</a:t>
            </a:r>
            <a:r>
              <a:rPr lang="en-US" sz="2400" dirty="0">
                <a:latin typeface="+mj-lt"/>
                <a:cs typeface="Tahoma" charset="0"/>
              </a:rPr>
              <a:t> hồi từ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dịch vụ có thể bị delay.</a:t>
            </a:r>
          </a:p>
        </p:txBody>
      </p:sp>
    </p:spTree>
    <p:extLst>
      <p:ext uri="{BB962C8B-B14F-4D97-AF65-F5344CB8AC3E}">
        <p14:creationId xmlns:p14="http://schemas.microsoft.com/office/powerpoint/2010/main" val="2574383627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theme/theme1.xml><?xml version="1.0" encoding="utf-8"?>
<a:theme xmlns:a="http://schemas.openxmlformats.org/drawingml/2006/main" name="VNPT template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VNPT template</Template>
  <TotalTime>2320</TotalTime>
  <Words>439</Words>
  <Application>Microsoft Office PowerPoint</Application>
  <PresentationFormat>On-screen Show (4:3)</PresentationFormat>
  <Paragraphs>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Tahoma</vt:lpstr>
      <vt:lpstr>Times New Roman</vt:lpstr>
      <vt:lpstr>Wingdings</vt:lpstr>
      <vt:lpstr>VNPT template</vt:lpstr>
      <vt:lpstr>Custom Design</vt:lpstr>
      <vt:lpstr>Mẫu Proxy</vt:lpstr>
      <vt:lpstr>Nội dung</vt:lpstr>
      <vt:lpstr>1. Tổng quan</vt:lpstr>
      <vt:lpstr>2. Trường hợp sử dụng</vt:lpstr>
      <vt:lpstr>3. Cấu trúc mẫu và mô tả</vt:lpstr>
      <vt:lpstr>4. Ví dụ minh họa</vt:lpstr>
      <vt:lpstr>5. Các bước thực hiện mẫu</vt:lpstr>
      <vt:lpstr>6. Ưu điểm</vt:lpstr>
      <vt:lpstr>7. Nhược điểm</vt:lpstr>
      <vt:lpstr>8. Liên quan đến các mẫu khác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Tran Anh Dung</dc:creator>
  <cp:lastModifiedBy>Nguyễn Phước Hưng</cp:lastModifiedBy>
  <cp:revision>271</cp:revision>
  <dcterms:created xsi:type="dcterms:W3CDTF">2010-09-29T06:57:02Z</dcterms:created>
  <dcterms:modified xsi:type="dcterms:W3CDTF">2024-03-21T13:59:13Z</dcterms:modified>
</cp:coreProperties>
</file>