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4"/>
  </p:notesMasterIdLst>
  <p:handoutMasterIdLst>
    <p:handoutMasterId r:id="rId15"/>
  </p:handoutMasterIdLst>
  <p:sldIdLst>
    <p:sldId id="256" r:id="rId3"/>
    <p:sldId id="754" r:id="rId4"/>
    <p:sldId id="755" r:id="rId5"/>
    <p:sldId id="756" r:id="rId6"/>
    <p:sldId id="764" r:id="rId7"/>
    <p:sldId id="757" r:id="rId8"/>
    <p:sldId id="758" r:id="rId9"/>
    <p:sldId id="765" r:id="rId10"/>
    <p:sldId id="760" r:id="rId11"/>
    <p:sldId id="761" r:id="rId12"/>
    <p:sldId id="762" r:id="rId13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67" d="100"/>
          <a:sy n="67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14/03/2024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Decorator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21520252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để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 bỏ một lớp decorator </a:t>
            </a:r>
            <a:r>
              <a:rPr lang="en-US" sz="2400" dirty="0" err="1">
                <a:latin typeface="+mj-lt"/>
                <a:cs typeface="Tahoma" charset="0"/>
              </a:rPr>
              <a:t>khỏi</a:t>
            </a:r>
            <a:r>
              <a:rPr lang="en-US" sz="2400" dirty="0">
                <a:latin typeface="+mj-lt"/>
                <a:cs typeface="Tahoma" charset="0"/>
              </a:rPr>
              <a:t> stack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để tạo một lớp decorator mà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của nó không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vào thứ tự trong stack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Code ban đầu có thể khá </a:t>
            </a:r>
            <a:r>
              <a:rPr lang="en-US" sz="2400" dirty="0" err="1">
                <a:latin typeface="+mj-lt"/>
                <a:cs typeface="Tahoma" charset="0"/>
              </a:rPr>
              <a:t>xấu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Adapter </a:t>
            </a:r>
            <a:r>
              <a:rPr lang="en-US" sz="2400" dirty="0">
                <a:latin typeface="+mj-lt"/>
                <a:cs typeface="Tahoma" charset="0"/>
              </a:rPr>
              <a:t>cung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giao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hoàn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toàn</a:t>
            </a:r>
            <a:r>
              <a:rPr lang="en-US" sz="2400" dirty="0">
                <a:latin typeface="+mj-lt"/>
                <a:cs typeface="Tahoma" charset="0"/>
              </a:rPr>
              <a:t> khác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việc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, ngược lại,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giao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diện</a:t>
            </a:r>
            <a:r>
              <a:rPr lang="en-US" sz="2400" dirty="0">
                <a:latin typeface="+mj-lt"/>
                <a:cs typeface="Tahoma" charset="0"/>
              </a:rPr>
              <a:t> chỉ là giống hoặc mở </a:t>
            </a:r>
            <a:r>
              <a:rPr lang="en-US" sz="2400" dirty="0" err="1">
                <a:latin typeface="+mj-lt"/>
                <a:cs typeface="Tahoma" charset="0"/>
              </a:rPr>
              <a:t>rộng</a:t>
            </a:r>
            <a:r>
              <a:rPr lang="en-US" sz="2400" dirty="0">
                <a:latin typeface="+mj-lt"/>
                <a:cs typeface="Tahoma" charset="0"/>
              </a:rPr>
              <a:t> thêm.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 </a:t>
            </a:r>
            <a:r>
              <a:rPr lang="en-US" sz="2400" dirty="0">
                <a:latin typeface="+mj-lt"/>
                <a:cs typeface="Tahoma" charset="0"/>
              </a:rPr>
              <a:t>cũng </a:t>
            </a:r>
            <a:r>
              <a:rPr lang="en-US" sz="2400" dirty="0" err="1">
                <a:latin typeface="+mj-lt"/>
                <a:cs typeface="Tahoma" charset="0"/>
              </a:rPr>
              <a:t>hỗ</a:t>
            </a:r>
            <a:r>
              <a:rPr lang="en-US" sz="2400" dirty="0">
                <a:latin typeface="+mj-lt"/>
                <a:cs typeface="Tahoma" charset="0"/>
              </a:rPr>
              <a:t> trợ recursive composition, điều này là không thể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với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Adapter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Composite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 Decorator 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có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cấu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trúc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tưởng tự vì cả 2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đều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phụ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thuộc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vào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recursive composition.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Bản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 err="1">
                <a:latin typeface="+mj-lt"/>
                <a:cs typeface="Tahoma" charset="0"/>
              </a:rPr>
              <a:t>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nhiều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 </a:t>
            </a:r>
            <a:r>
              <a:rPr lang="en-US" sz="2400" dirty="0">
                <a:latin typeface="+mj-lt"/>
                <a:cs typeface="Tahoma" charset="0"/>
              </a:rPr>
              <a:t>có thể </a:t>
            </a:r>
            <a:r>
              <a:rPr lang="en-US" sz="2400" dirty="0" err="1">
                <a:latin typeface="+mj-lt"/>
                <a:cs typeface="Tahoma" charset="0"/>
              </a:rPr>
              <a:t>hưởng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lợi</a:t>
            </a:r>
            <a:r>
              <a:rPr lang="en-US" sz="2400" dirty="0">
                <a:latin typeface="+mj-lt"/>
                <a:cs typeface="Tahoma" charset="0"/>
              </a:rPr>
              <a:t> từ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pattern này </a:t>
            </a:r>
            <a:r>
              <a:rPr lang="en-US" sz="2400" dirty="0" err="1">
                <a:latin typeface="+mj-lt"/>
                <a:cs typeface="Tahoma" charset="0"/>
              </a:rPr>
              <a:t>giúp</a:t>
            </a:r>
            <a:r>
              <a:rPr lang="en-US" sz="2400" dirty="0">
                <a:latin typeface="+mj-lt"/>
                <a:cs typeface="Tahoma" charset="0"/>
              </a:rPr>
              <a:t> bạn clone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vì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tạo lại.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vi-VN" sz="2400" dirty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là một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thêm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một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trượng</a:t>
            </a:r>
            <a:r>
              <a:rPr lang="en-US" sz="2400" dirty="0">
                <a:latin typeface="+mj-lt"/>
                <a:cs typeface="Tahoma" charset="0"/>
              </a:rPr>
              <a:t> bằng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bao </a:t>
            </a:r>
            <a:r>
              <a:rPr lang="en-US" sz="2400" dirty="0" err="1">
                <a:latin typeface="+mj-lt"/>
                <a:cs typeface="Tahoma" charset="0"/>
              </a:rPr>
              <a:t>bọc</a:t>
            </a:r>
            <a:r>
              <a:rPr lang="en-US" sz="2400" dirty="0">
                <a:latin typeface="+mj-lt"/>
                <a:cs typeface="Tahoma" charset="0"/>
              </a:rPr>
              <a:t> nó trong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biệt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mới.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>
                <a:latin typeface="+mj-lt"/>
                <a:cs typeface="Tahoma" charset="0"/>
              </a:rPr>
              <a:t>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Structural Design Pattern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2.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26" name="Picture 2" descr="Decorator design pattern">
            <a:extLst>
              <a:ext uri="{FF2B5EF4-FFF2-40B4-BE49-F238E27FC236}">
                <a16:creationId xmlns:a16="http://schemas.microsoft.com/office/drawing/2014/main" id="{DA6431D8-C297-5E63-6355-B547B0062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371600"/>
            <a:ext cx="786384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 err="1"/>
              <a:t>Muốn</a:t>
            </a:r>
            <a:r>
              <a:rPr lang="en-GB" sz="2400" dirty="0"/>
              <a:t> </a:t>
            </a:r>
            <a:r>
              <a:rPr lang="en-GB" sz="2400" dirty="0" err="1"/>
              <a:t>gán</a:t>
            </a:r>
            <a:r>
              <a:rPr lang="en-GB" sz="2400" dirty="0"/>
              <a:t> </a:t>
            </a:r>
            <a:r>
              <a:rPr lang="en-GB" sz="2400" dirty="0" err="1"/>
              <a:t>thêm</a:t>
            </a:r>
            <a:r>
              <a:rPr lang="en-GB" sz="2400" dirty="0"/>
              <a:t> </a:t>
            </a:r>
            <a:r>
              <a:rPr lang="en-GB" sz="2400" dirty="0" err="1"/>
              <a:t>hành</a:t>
            </a:r>
            <a:r>
              <a:rPr lang="en-GB" sz="2400" dirty="0"/>
              <a:t> vi </a:t>
            </a:r>
            <a:r>
              <a:rPr lang="en-GB" sz="2400" dirty="0" err="1"/>
              <a:t>cho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/>
              <a:t>tượng</a:t>
            </a:r>
            <a:r>
              <a:rPr lang="en-GB" sz="2400" dirty="0"/>
              <a:t> </a:t>
            </a:r>
            <a:r>
              <a:rPr lang="en-GB" sz="2400" dirty="0" err="1"/>
              <a:t>lúc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</a:rPr>
              <a:t>runtime</a:t>
            </a:r>
          </a:p>
          <a:p>
            <a:pPr algn="just"/>
            <a:endParaRPr lang="en-GB" sz="2000" dirty="0"/>
          </a:p>
          <a:p>
            <a:pPr algn="just"/>
            <a:r>
              <a:rPr lang="en-GB" sz="2400" dirty="0" err="1"/>
              <a:t>Khó</a:t>
            </a:r>
            <a:r>
              <a:rPr lang="en-GB" sz="2400" dirty="0"/>
              <a:t> </a:t>
            </a:r>
            <a:r>
              <a:rPr lang="en-GB" sz="2400" dirty="0" err="1"/>
              <a:t>khăn</a:t>
            </a:r>
            <a:r>
              <a:rPr lang="en-GB" sz="2400" dirty="0"/>
              <a:t> </a:t>
            </a:r>
            <a:r>
              <a:rPr lang="en-GB" sz="2400" dirty="0" err="1"/>
              <a:t>hoặc</a:t>
            </a:r>
            <a:r>
              <a:rPr lang="en-GB" sz="2400" dirty="0"/>
              <a:t> </a:t>
            </a:r>
            <a:r>
              <a:rPr lang="en-GB" sz="2400" dirty="0" err="1"/>
              <a:t>không</a:t>
            </a:r>
            <a:r>
              <a:rPr lang="en-GB" sz="2400" dirty="0"/>
              <a:t> </a:t>
            </a:r>
            <a:r>
              <a:rPr lang="en-GB" sz="2400" dirty="0" err="1"/>
              <a:t>thể</a:t>
            </a:r>
            <a:r>
              <a:rPr lang="en-GB" sz="2400" dirty="0"/>
              <a:t> </a:t>
            </a:r>
            <a:r>
              <a:rPr lang="en-GB" sz="2400" dirty="0" err="1"/>
              <a:t>thêm</a:t>
            </a:r>
            <a:r>
              <a:rPr lang="en-GB" sz="2400" dirty="0"/>
              <a:t> </a:t>
            </a:r>
            <a:r>
              <a:rPr lang="en-GB" sz="2400" dirty="0" err="1"/>
              <a:t>hành</a:t>
            </a:r>
            <a:r>
              <a:rPr lang="en-GB" sz="2400" dirty="0"/>
              <a:t> vi </a:t>
            </a:r>
            <a:r>
              <a:rPr lang="en-GB" sz="2400" dirty="0" err="1"/>
              <a:t>cho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/>
              <a:t>tượng</a:t>
            </a:r>
            <a:r>
              <a:rPr lang="en-GB" sz="2400" dirty="0"/>
              <a:t> </a:t>
            </a:r>
            <a:r>
              <a:rPr lang="en-GB" sz="2400" dirty="0" err="1"/>
              <a:t>bằng</a:t>
            </a:r>
            <a:r>
              <a:rPr lang="en-GB" sz="2400" dirty="0"/>
              <a:t> </a:t>
            </a:r>
            <a:r>
              <a:rPr lang="en-GB" sz="2400" dirty="0" err="1"/>
              <a:t>kế</a:t>
            </a:r>
            <a:r>
              <a:rPr lang="en-GB" sz="2400" dirty="0"/>
              <a:t> </a:t>
            </a:r>
            <a:r>
              <a:rPr lang="en-GB" sz="2400" dirty="0" err="1"/>
              <a:t>thừa</a:t>
            </a:r>
            <a:endParaRPr lang="en-GB" sz="2400" dirty="0"/>
          </a:p>
          <a:p>
            <a:pPr lvl="1" algn="just"/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số</a:t>
            </a:r>
            <a:r>
              <a:rPr lang="en-GB" sz="2000" dirty="0"/>
              <a:t> </a:t>
            </a:r>
            <a:r>
              <a:rPr lang="en-GB" sz="2000" dirty="0" err="1"/>
              <a:t>ngôn</a:t>
            </a:r>
            <a:r>
              <a:rPr lang="en-GB" sz="2000" dirty="0"/>
              <a:t> </a:t>
            </a:r>
            <a:r>
              <a:rPr lang="en-GB" sz="2000" dirty="0" err="1"/>
              <a:t>ngữ</a:t>
            </a:r>
            <a:r>
              <a:rPr lang="en-GB" sz="2000" dirty="0"/>
              <a:t> </a:t>
            </a:r>
            <a:r>
              <a:rPr lang="en-GB" sz="2000" dirty="0" err="1"/>
              <a:t>có</a:t>
            </a:r>
            <a:r>
              <a:rPr lang="en-GB" sz="2000" dirty="0"/>
              <a:t> </a:t>
            </a:r>
            <a:r>
              <a:rPr lang="en-GB" sz="2000" dirty="0" err="1"/>
              <a:t>từ</a:t>
            </a:r>
            <a:r>
              <a:rPr lang="en-GB" sz="2000" dirty="0"/>
              <a:t> </a:t>
            </a:r>
            <a:r>
              <a:rPr lang="en-GB" sz="2000" dirty="0" err="1"/>
              <a:t>khóa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final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ngăn</a:t>
            </a:r>
            <a:r>
              <a:rPr lang="en-GB" sz="2000" dirty="0"/>
              <a:t> </a:t>
            </a:r>
            <a:r>
              <a:rPr lang="en-GB" sz="2000" dirty="0" err="1"/>
              <a:t>cản</a:t>
            </a:r>
            <a:r>
              <a:rPr lang="en-GB" sz="2000" dirty="0"/>
              <a:t> </a:t>
            </a:r>
            <a:r>
              <a:rPr lang="en-GB" sz="2000" dirty="0" err="1"/>
              <a:t>kế</a:t>
            </a:r>
            <a:r>
              <a:rPr lang="en-GB" sz="2000" dirty="0"/>
              <a:t> </a:t>
            </a:r>
            <a:r>
              <a:rPr lang="en-GB" sz="2000" dirty="0" err="1"/>
              <a:t>thừa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33C764-596C-043F-374C-D053DCE16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94" y="1112838"/>
            <a:ext cx="5092211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D812578-5F0E-49F1-2967-0D0177AB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7284387" cy="3889093"/>
          </a:xfrm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Đầu </a:t>
            </a:r>
            <a:r>
              <a:rPr lang="en-US" sz="2400" dirty="0" err="1">
                <a:latin typeface="+mj-lt"/>
                <a:cs typeface="Tahoma" charset="0"/>
              </a:rPr>
              <a:t>tiên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</a:t>
            </a:r>
            <a:r>
              <a:rPr lang="en-US" sz="2400" dirty="0" err="1">
                <a:latin typeface="+mj-lt"/>
                <a:cs typeface="Tahoma" charset="0"/>
              </a:rPr>
              <a:t>rằng</a:t>
            </a:r>
            <a:r>
              <a:rPr lang="en-US" sz="2400" dirty="0">
                <a:latin typeface="+mj-lt"/>
                <a:cs typeface="Tahoma" charset="0"/>
              </a:rPr>
              <a:t> domain có thể được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diễn</a:t>
            </a:r>
            <a:r>
              <a:rPr lang="en-US" sz="2400" dirty="0">
                <a:latin typeface="+mj-lt"/>
                <a:cs typeface="Tahoma" charset="0"/>
              </a:rPr>
              <a:t> thành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thành phần chính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nhiều lớp tùy </a:t>
            </a:r>
            <a:r>
              <a:rPr lang="en-US" sz="2400" dirty="0" err="1">
                <a:solidFill>
                  <a:srgbClr val="0066FF"/>
                </a:solidFill>
                <a:latin typeface="+mj-lt"/>
                <a:cs typeface="Tahoma" charset="0"/>
              </a:rPr>
              <a:t>chỉnh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 </a:t>
            </a:r>
            <a:r>
              <a:rPr lang="en-US" sz="2400" dirty="0">
                <a:latin typeface="+mj-lt"/>
                <a:cs typeface="Tahoma" charset="0"/>
              </a:rPr>
              <a:t>thành phần chính.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Rút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những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của cả thành phần chính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các lớp tùy </a:t>
            </a:r>
            <a:r>
              <a:rPr lang="en-US" sz="2400" dirty="0" err="1">
                <a:latin typeface="+mj-lt"/>
                <a:cs typeface="Tahoma" charset="0"/>
              </a:rPr>
              <a:t>chỉnh</a:t>
            </a:r>
            <a:r>
              <a:rPr lang="en-US" sz="2400" dirty="0">
                <a:latin typeface="+mj-lt"/>
                <a:cs typeface="Tahoma" charset="0"/>
              </a:rPr>
              <a:t> thành một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interface (component interface)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lớp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component</a:t>
            </a:r>
            <a:r>
              <a:rPr lang="en-US" sz="2400" dirty="0">
                <a:latin typeface="+mj-lt"/>
                <a:cs typeface="Tahoma" charset="0"/>
              </a:rPr>
              <a:t>, định </a:t>
            </a:r>
            <a:r>
              <a:rPr lang="en-US" sz="2400" dirty="0" err="1"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các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cơ bản của lớp.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lớp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base decorator</a:t>
            </a:r>
            <a:r>
              <a:rPr lang="en-US" sz="2400" dirty="0">
                <a:latin typeface="+mj-lt"/>
                <a:cs typeface="Tahoma" charset="0"/>
              </a:rPr>
              <a:t>, lớp này nên có một trường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chiếu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component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các lớp kể trên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component interface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Tạo các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decorator</a:t>
            </a:r>
            <a:r>
              <a:rPr lang="en-US" sz="2400" dirty="0">
                <a:latin typeface="+mj-lt"/>
                <a:cs typeface="Tahoma" charset="0"/>
              </a:rPr>
              <a:t> bằng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extend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base decorator</a:t>
            </a:r>
            <a:r>
              <a:rPr lang="en-US" sz="2400" dirty="0">
                <a:latin typeface="+mj-lt"/>
                <a:cs typeface="Tahoma" charset="0"/>
              </a:rPr>
              <a:t>, mỗi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decorator </a:t>
            </a:r>
            <a:r>
              <a:rPr lang="en-US" sz="2400" dirty="0">
                <a:latin typeface="+mj-lt"/>
                <a:cs typeface="Tahoma" charset="0"/>
              </a:rPr>
              <a:t>phải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thi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mới trước hoặc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lời gọi tới </a:t>
            </a:r>
            <a:r>
              <a:rPr lang="en-US" sz="2400" dirty="0" err="1">
                <a:solidFill>
                  <a:srgbClr val="0066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 cha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thêm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mới mà không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inheritance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thêm hoặc bỏ </a:t>
            </a:r>
            <a:r>
              <a:rPr lang="en-US" sz="2400" dirty="0" err="1">
                <a:latin typeface="+mj-lt"/>
                <a:cs typeface="Tahoma" charset="0"/>
              </a:rPr>
              <a:t>nhiệm</a:t>
            </a:r>
            <a:r>
              <a:rPr lang="en-US" sz="2400" dirty="0">
                <a:latin typeface="+mj-lt"/>
                <a:cs typeface="Tahoma" charset="0"/>
              </a:rPr>
              <a:t> vụ của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ở runtime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Có thể thêm nhiều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bằng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bọc</a:t>
            </a:r>
            <a:r>
              <a:rPr lang="en-US" sz="2400" dirty="0">
                <a:latin typeface="+mj-lt"/>
                <a:cs typeface="Tahoma" charset="0"/>
              </a:rPr>
              <a:t> nó trong nhiều lớp decorator.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bảo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2405</TotalTime>
  <Words>509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Decorator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4. Ví dụ minh họa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270</cp:revision>
  <dcterms:created xsi:type="dcterms:W3CDTF">2010-09-29T06:57:02Z</dcterms:created>
  <dcterms:modified xsi:type="dcterms:W3CDTF">2024-03-14T11:42:41Z</dcterms:modified>
</cp:coreProperties>
</file>