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17"/>
  </p:notesMasterIdLst>
  <p:handoutMasterIdLst>
    <p:handoutMasterId r:id="rId18"/>
  </p:handoutMasterIdLst>
  <p:sldIdLst>
    <p:sldId id="256" r:id="rId3"/>
    <p:sldId id="755" r:id="rId4"/>
    <p:sldId id="759" r:id="rId5"/>
    <p:sldId id="765" r:id="rId6"/>
    <p:sldId id="764" r:id="rId7"/>
    <p:sldId id="766" r:id="rId8"/>
    <p:sldId id="767" r:id="rId9"/>
    <p:sldId id="761" r:id="rId10"/>
    <p:sldId id="762" r:id="rId11"/>
    <p:sldId id="768" r:id="rId12"/>
    <p:sldId id="756" r:id="rId13"/>
    <p:sldId id="757" r:id="rId14"/>
    <p:sldId id="758" r:id="rId15"/>
    <p:sldId id="763" r:id="rId16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5" autoAdjust="0"/>
    <p:restoredTop sz="94917" autoAdjust="0"/>
  </p:normalViewPr>
  <p:slideViewPr>
    <p:cSldViewPr>
      <p:cViewPr varScale="1">
        <p:scale>
          <a:sx n="86" d="100"/>
          <a:sy n="86" d="100"/>
        </p:scale>
        <p:origin x="15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04/03/2024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Prototype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105400"/>
            <a:ext cx="5312391" cy="114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9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] – MSSV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81B71-E905-4CE4-DF5C-163256243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F41653B-ABDB-C852-988C-88CE08387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16504E0-D93C-A2ED-3138-051B1B2A45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3.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chỉ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chạy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tử</a:t>
            </a:r>
            <a:r>
              <a:rPr lang="en-US" sz="2400" dirty="0">
                <a:latin typeface="+mj-lt"/>
                <a:cs typeface="Tahoma" charset="0"/>
              </a:rPr>
              <a:t> new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constructor. </a:t>
            </a:r>
            <a:r>
              <a:rPr lang="en-US" sz="2400" dirty="0" err="1"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ý: </a:t>
            </a:r>
            <a:r>
              <a:rPr lang="en-US" sz="2400" dirty="0" err="1">
                <a:latin typeface="+mj-lt"/>
                <a:cs typeface="Tahoma" charset="0"/>
              </a:rPr>
              <a:t>mọi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override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phương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thức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nhân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bản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rõ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ràng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class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riêng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nó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với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toán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new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thuộc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cha.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4. </a:t>
            </a:r>
            <a:r>
              <a:rPr lang="en-US" sz="2400" dirty="0" err="1">
                <a:latin typeface="+mj-lt"/>
                <a:cs typeface="Tahoma" charset="0"/>
              </a:rPr>
              <a:t>Tự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chọn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PrototypeRegistry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trữ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xuyên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Cài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đặt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như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factory </a:t>
            </a:r>
            <a:r>
              <a:rPr lang="en-US" sz="2400" dirty="0" err="1">
                <a:latin typeface="+mj-lt"/>
                <a:cs typeface="Tahoma" charset="0"/>
              </a:rPr>
              <a:t>hoặc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tĩnh</a:t>
            </a:r>
            <a:r>
              <a:rPr lang="en-US" sz="2400" dirty="0">
                <a:latin typeface="+mj-lt"/>
                <a:cs typeface="Tahoma" charset="0"/>
              </a:rPr>
              <a:t>).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thế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lệnh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gọi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tiếp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tới</a:t>
            </a:r>
            <a:r>
              <a:rPr lang="en-US" sz="2400" dirty="0">
                <a:latin typeface="+mj-lt"/>
                <a:cs typeface="Tahoma" charset="0"/>
              </a:rPr>
              <a:t> constructor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con </a:t>
            </a:r>
            <a:r>
              <a:rPr lang="en-US" sz="2400" dirty="0" err="1">
                <a:latin typeface="+mj-lt"/>
                <a:cs typeface="Tahoma" charset="0"/>
              </a:rPr>
              <a:t>bằng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ở </a:t>
            </a:r>
            <a:r>
              <a:rPr lang="en-US" sz="2400" dirty="0" err="1">
                <a:latin typeface="+mj-lt"/>
                <a:cs typeface="Tahoma" charset="0"/>
              </a:rPr>
              <a:t>PrototypeRegistry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8890182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DAE68-1E44-D48D-B35C-760B99DE1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A2D652A-04C5-96F2-3738-0D7F0D17A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Ưu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418832-A88D-1856-B388-8D3F22772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cần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chúng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loại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bỏ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đoạn</a:t>
            </a:r>
            <a:r>
              <a:rPr lang="en-US" sz="2400" dirty="0">
                <a:latin typeface="+mj-lt"/>
                <a:cs typeface="Tahoma" charset="0"/>
              </a:rPr>
              <a:t> code </a:t>
            </a:r>
            <a:r>
              <a:rPr lang="en-US" sz="2400" dirty="0" err="1">
                <a:latin typeface="+mj-lt"/>
                <a:cs typeface="Tahoma" charset="0"/>
              </a:rPr>
              <a:t>khởi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lặp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lặp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lại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nguyên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sẵn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tượng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phức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thuận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tiện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hơn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thế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tính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kế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thừa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cài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đặt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trước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cấu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7538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53A4B-C9E2-854B-C1EA-99820C2DB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FEA24D7-5604-7A04-5C23-4B835D9AB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Nhược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0EBAEFF-3891-F35C-77B4-3E13E9A33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Sao </a:t>
            </a:r>
            <a:r>
              <a:rPr lang="en-US" sz="2400" dirty="0" err="1"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chiếu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vòng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tròn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3037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265C-7A73-6E24-08E1-0FFE704A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ACA0CE-1719-4C62-511A-E743A4054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8. Liên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với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D651E0-3FFE-6DC8-0A95-0171EA065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Factory Method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hơn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tùy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subclass) </a:t>
            </a:r>
            <a:r>
              <a:rPr lang="en-US" sz="2400" dirty="0" err="1">
                <a:latin typeface="+mj-lt"/>
                <a:cs typeface="Tahoma" charset="0"/>
              </a:rPr>
              <a:t>phát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hướng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linh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hơn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hơn</a:t>
            </a:r>
            <a:r>
              <a:rPr lang="en-US" sz="2400" dirty="0">
                <a:latin typeface="+mj-lt"/>
                <a:cs typeface="Tahoma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Abstract Factory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tập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Factory Method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nhưng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cũng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viết</a:t>
            </a:r>
            <a:r>
              <a:rPr lang="en-US" sz="2400" dirty="0">
                <a:latin typeface="+mj-lt"/>
                <a:cs typeface="Tahoma" charset="0"/>
              </a:rPr>
              <a:t> method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giúp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Commands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Composite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Decorator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hưởng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đầu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8781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0288-C657-AAB6-780B-46DA6EF2A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40BAAA6-6AE9-8778-8F8E-14DB74E1C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8. Liên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với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A1B5D9-97EB-BC09-9DF6-72B79B59B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thừa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khởi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Factory method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thừa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khởi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Đôi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sự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thế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Memento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Điều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động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trạng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muốn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tài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nguyên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ngoài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hoặc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dễ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lập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lại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dưới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Singleton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355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Tên</a:t>
            </a:r>
            <a:r>
              <a:rPr lang="en-US" sz="2400" dirty="0">
                <a:latin typeface="+mj-lt"/>
                <a:cs typeface="Tahoma" charset="0"/>
              </a:rPr>
              <a:t>: Prototype (</a:t>
            </a:r>
            <a:r>
              <a:rPr lang="en-US" sz="2400" dirty="0" err="1">
                <a:latin typeface="+mj-lt"/>
                <a:cs typeface="Tahoma" charset="0"/>
              </a:rPr>
              <a:t>a.k.a</a:t>
            </a:r>
            <a:r>
              <a:rPr lang="en-US" sz="2400" dirty="0">
                <a:latin typeface="+mj-lt"/>
                <a:cs typeface="Tahoma" charset="0"/>
              </a:rPr>
              <a:t> clone)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: Creational design pattern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làm</a:t>
            </a:r>
            <a:r>
              <a:rPr lang="en-US" sz="2400" dirty="0">
                <a:latin typeface="+mj-lt"/>
                <a:cs typeface="Tahoma" charset="0"/>
              </a:rPr>
              <a:t> code </a:t>
            </a:r>
            <a:r>
              <a:rPr lang="en-US" sz="2400" dirty="0" err="1">
                <a:latin typeface="+mj-lt"/>
                <a:cs typeface="Tahoma" charset="0"/>
              </a:rPr>
              <a:t>phụ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thuộc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class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chúng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642A-4F83-FDF8-C447-966179C3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C701525-B0A2-C098-D43E-2B8532221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Trường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hợp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sử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E28FBE0-CA57-BE77-541E-8FDEC31D2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code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thuộc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cụ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tượng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cần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sao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chép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muốn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lượng</a:t>
            </a:r>
            <a:r>
              <a:rPr lang="en-US" sz="2400" dirty="0">
                <a:latin typeface="+mj-lt"/>
                <a:cs typeface="Tahoma" charset="0"/>
              </a:rPr>
              <a:t> subclass </a:t>
            </a:r>
            <a:r>
              <a:rPr lang="en-US" sz="2400" dirty="0" err="1">
                <a:latin typeface="+mj-lt"/>
                <a:cs typeface="Tahoma" charset="0"/>
              </a:rPr>
              <a:t>chỉ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nhau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ở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chúng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khởi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ứng</a:t>
            </a:r>
            <a:r>
              <a:rPr lang="en-US" sz="2400" dirty="0">
                <a:latin typeface="+mj-lt"/>
                <a:cs typeface="Tahoma" charset="0"/>
              </a:rPr>
              <a:t>. Ai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subclass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9916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27C76-560F-3252-D620-4B3035975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A1EC5BB-DB6F-2C07-B8C8-FB37BBDFE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F254C9-6ACC-7739-CC06-E9B8E885A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426" y="1112838"/>
            <a:ext cx="6144147" cy="5516562"/>
          </a:xfrm>
        </p:spPr>
      </p:pic>
    </p:spTree>
    <p:extLst>
      <p:ext uri="{BB962C8B-B14F-4D97-AF65-F5344CB8AC3E}">
        <p14:creationId xmlns:p14="http://schemas.microsoft.com/office/powerpoint/2010/main" val="395089546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FA556-FB63-DCE1-D99E-66C06862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86E6CA0-CFF6-7597-79C0-D61C259D9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C2C1C01-0408-9995-50E1-F68C4FE8A9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1. Interface Prototype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khai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. Trong </a:t>
            </a:r>
            <a:r>
              <a:rPr lang="en-US" sz="2400" dirty="0" err="1">
                <a:latin typeface="+mj-lt"/>
                <a:cs typeface="Tahoma" charset="0"/>
              </a:rPr>
              <a:t>hầu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nhất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2.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PrototypeConcrete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cài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đặt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Ngoài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dữ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liệu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gốc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cũng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quá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gỡ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thuộc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quy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v.v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3. Client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tuân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Interface Prototype.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31960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D4184-EE8D-869D-A5ED-A4861E352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B172378-C75D-E033-EC79-329AD4214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FEA50E9-7832-DECD-ED57-FB6FA2DB3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00056" y="1066800"/>
            <a:ext cx="5724888" cy="56388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5234394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A415F-9634-FB89-3719-11FFB30EB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E2132A4-7D30-6818-FA7E-758967E1C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C122B92-C91B-A380-6F52-C94DE09A3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PrototypeRegistry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truy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cập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dễ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dàng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truy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cập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được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dụng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thường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xuyên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trữ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tập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tượng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dựng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sẵn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sẵn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sàng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sao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PrototypeRegistry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tên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→ </a:t>
            </a:r>
            <a:r>
              <a:rPr lang="en-US" sz="2400" dirty="0" err="1">
                <a:solidFill>
                  <a:srgbClr val="0000FF"/>
                </a:solidFill>
              </a:rPr>
              <a:t>bản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đồ</a:t>
            </a:r>
            <a:r>
              <a:rPr lang="en-US" sz="2400" dirty="0">
                <a:solidFill>
                  <a:srgbClr val="0000FF"/>
                </a:solidFill>
              </a:rPr>
              <a:t> hash prototype</a:t>
            </a:r>
            <a:r>
              <a:rPr lang="en-US" sz="2400" dirty="0"/>
              <a:t>.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,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PrototypeRegistry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.</a:t>
            </a:r>
            <a:endParaRPr lang="en-US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7693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F50306B-D590-ED96-26BE-03DE6F495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66469" y="1175959"/>
            <a:ext cx="5992061" cy="5420481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6535243"/>
      </p:ext>
    </p:extLst>
  </p:cSld>
  <p:clrMapOvr>
    <a:masterClrMapping/>
  </p:clrMapOvr>
  <p:transition advClick="0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4F08-6E23-0BC3-45FE-CD569B11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1AE94A-C92C-2F7F-5A9D-5E849ADB4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12D99A-9F00-4341-339D-4DF92A17D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1.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Interface Prototype,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khai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Hoặc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thêm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2.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định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nghĩa</a:t>
            </a:r>
            <a:r>
              <a:rPr lang="en-US" sz="2400" dirty="0">
                <a:latin typeface="+mj-lt"/>
                <a:cs typeface="Tahoma" charset="0"/>
              </a:rPr>
              <a:t> constructor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chấp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nhận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tượng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đó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làm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. Constructor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sao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chép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tất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cả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truyền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qua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con,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phải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gọi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constructor cha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superclass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riêng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ngôn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ngữ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hỗ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trợ</a:t>
            </a:r>
            <a:r>
              <a:rPr lang="en-US" sz="2400" dirty="0">
                <a:latin typeface="+mj-lt"/>
                <a:cs typeface="Tahoma" charset="0"/>
              </a:rPr>
              <a:t> overload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định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phương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thức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đặc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biệt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sao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. Constructor </a:t>
            </a:r>
            <a:r>
              <a:rPr lang="en-US" sz="2400" dirty="0" err="1">
                <a:latin typeface="+mj-lt"/>
                <a:cs typeface="Tahoma" charset="0"/>
              </a:rPr>
              <a:t>phù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gọi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tử</a:t>
            </a:r>
            <a:r>
              <a:rPr lang="en-US" sz="2400" dirty="0">
                <a:latin typeface="+mj-lt"/>
                <a:cs typeface="Tahoma" charset="0"/>
              </a:rPr>
              <a:t> new.</a:t>
            </a:r>
          </a:p>
        </p:txBody>
      </p:sp>
    </p:spTree>
    <p:extLst>
      <p:ext uri="{BB962C8B-B14F-4D97-AF65-F5344CB8AC3E}">
        <p14:creationId xmlns:p14="http://schemas.microsoft.com/office/powerpoint/2010/main" val="238554293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2318</TotalTime>
  <Words>919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Mẫu Prototype</vt:lpstr>
      <vt:lpstr>1. Tổng quan</vt:lpstr>
      <vt:lpstr>2. Trường hợp sử dụng</vt:lpstr>
      <vt:lpstr>3. Cấu trúc mẫu và mô tả</vt:lpstr>
      <vt:lpstr>3. Cấu trúc mẫu và mô tả</vt:lpstr>
      <vt:lpstr>3. Cấu trúc mẫu và mô tả</vt:lpstr>
      <vt:lpstr>3. Cấu trúc mẫu và mô tả</vt:lpstr>
      <vt:lpstr>4. Ví dụ</vt:lpstr>
      <vt:lpstr>5. Các bước thực hiện</vt:lpstr>
      <vt:lpstr>5. Các bước thực hiện</vt:lpstr>
      <vt:lpstr>6. Ưu điểm</vt:lpstr>
      <vt:lpstr>7. Nhược điểm</vt:lpstr>
      <vt:lpstr>8. Liên quan với các mẫu khác</vt:lpstr>
      <vt:lpstr>8. Liên quan với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Thành Thiện Ân</cp:lastModifiedBy>
  <cp:revision>182</cp:revision>
  <dcterms:created xsi:type="dcterms:W3CDTF">2010-09-29T06:57:02Z</dcterms:created>
  <dcterms:modified xsi:type="dcterms:W3CDTF">2024-03-04T15:47:41Z</dcterms:modified>
</cp:coreProperties>
</file>