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3"/>
  </p:notesMasterIdLst>
  <p:handoutMasterIdLst>
    <p:handoutMasterId r:id="rId14"/>
  </p:handoutMasterIdLst>
  <p:sldIdLst>
    <p:sldId id="256" r:id="rId3"/>
    <p:sldId id="754" r:id="rId4"/>
    <p:sldId id="755" r:id="rId5"/>
    <p:sldId id="756" r:id="rId6"/>
    <p:sldId id="757" r:id="rId7"/>
    <p:sldId id="758" r:id="rId8"/>
    <p:sldId id="765" r:id="rId9"/>
    <p:sldId id="760" r:id="rId10"/>
    <p:sldId id="761" r:id="rId11"/>
    <p:sldId id="762" r:id="rId12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>
        <p:scale>
          <a:sx n="66" d="100"/>
          <a:sy n="66" d="100"/>
        </p:scale>
        <p:origin x="1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21/03/2024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Proxy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21520252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Adapter</a:t>
            </a:r>
            <a:r>
              <a:rPr lang="en-US" sz="2400" dirty="0">
                <a:latin typeface="+mj-lt"/>
                <a:cs typeface="Tahoma" charset="0"/>
              </a:rPr>
              <a:t>, bạn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khác interface,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  <a:r>
              <a:rPr lang="en-US" sz="2400" dirty="0">
                <a:latin typeface="+mj-lt"/>
                <a:cs typeface="Tahoma" charset="0"/>
              </a:rPr>
              <a:t>, giống interface,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, một interface giống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được năng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Façade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tự như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cả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hai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đều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hỗ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trợ một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phức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tạp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. Khác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Facade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có thể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hoán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đổi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với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đó.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Decorator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tự như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cả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hai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đề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dựa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trên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Composition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.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Điểm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khác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biệt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là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có thể tự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lý life cycle của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dịch vụ, trong khi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Decorator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phải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dựa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vào client code để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lý sự composition.</a:t>
            </a: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  <a:r>
              <a:rPr lang="en-US" sz="2400" dirty="0">
                <a:latin typeface="+mj-lt"/>
                <a:cs typeface="Tahoma" charset="0"/>
              </a:rPr>
              <a:t> là một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tạo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thế hay </a:t>
            </a:r>
            <a:r>
              <a:rPr lang="en-US" sz="2400" dirty="0" err="1">
                <a:latin typeface="+mj-lt"/>
                <a:cs typeface="Tahoma" charset="0"/>
              </a:rPr>
              <a:t>giữ</a:t>
            </a:r>
            <a:r>
              <a:rPr lang="en-US" sz="2400" dirty="0">
                <a:latin typeface="+mj-lt"/>
                <a:cs typeface="Tahoma" charset="0"/>
              </a:rPr>
              <a:t> chỗ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khác. Cho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bạn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logic trước hoặc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khi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vào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thật sự.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Structural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2.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Picture 4" descr="Solution with the Proxy pattern">
            <a:extLst>
              <a:ext uri="{FF2B5EF4-FFF2-40B4-BE49-F238E27FC236}">
                <a16:creationId xmlns:a16="http://schemas.microsoft.com/office/drawing/2014/main" id="{9FD9B9A4-7568-F4A2-7316-528F148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7086600" cy="222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6C535E-B1CD-78C9-96E9-CFA1EF817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1112838"/>
            <a:ext cx="5516562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571F-0B2B-2D79-944D-4C99DCA5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một Service Interface nếu chưa có sẵn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Proxy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có thể </a:t>
            </a:r>
            <a:r>
              <a:rPr lang="en-US" sz="2400" dirty="0" err="1">
                <a:latin typeface="+mj-lt"/>
                <a:cs typeface="Tahoma" charset="0"/>
              </a:rPr>
              <a:t>hoán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nhau được.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lớp Proxy, lớp này nên có 1 field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chiếu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Implement các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của lớp Proxy, các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nên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logic trước hoặc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khi gọi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vụ.</a:t>
            </a: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</a:t>
            </a:r>
            <a:r>
              <a:rPr lang="en-US" sz="2400" dirty="0" err="1">
                <a:latin typeface="+mj-lt"/>
                <a:cs typeface="Tahoma" charset="0"/>
              </a:rPr>
              <a:t>kiểm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soát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mà client không cần phải biết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kiếm </a:t>
            </a:r>
            <a:r>
              <a:rPr lang="en-US" sz="2400" dirty="0" err="1">
                <a:latin typeface="+mj-lt"/>
                <a:cs typeface="Tahoma" charset="0"/>
              </a:rPr>
              <a:t>soát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vòng</a:t>
            </a:r>
            <a:r>
              <a:rPr lang="en-US" sz="2400" dirty="0">
                <a:latin typeface="+mj-lt"/>
                <a:cs typeface="Tahoma" charset="0"/>
              </a:rPr>
              <a:t> đời của một dịch vụ.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Proxy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động kể cả khi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chưa sẵn </a:t>
            </a:r>
            <a:r>
              <a:rPr lang="en-US" sz="2400" dirty="0" err="1">
                <a:latin typeface="+mj-lt"/>
                <a:cs typeface="Tahoma" charset="0"/>
              </a:rPr>
              <a:t>sàng</a:t>
            </a:r>
            <a:r>
              <a:rPr lang="en-US" sz="2400" dirty="0">
                <a:latin typeface="+mj-lt"/>
                <a:cs typeface="Tahoma" charset="0"/>
              </a:rPr>
              <a:t> hoặc không có sẵn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Open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/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Closed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Principle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. </a:t>
            </a:r>
            <a:r>
              <a:rPr lang="en-US" sz="2400" dirty="0">
                <a:latin typeface="+mj-lt"/>
                <a:cs typeface="Tahoma" charset="0"/>
              </a:rPr>
              <a:t>Có thể tạo nhiều Proxy mới mà không phải </a:t>
            </a:r>
            <a:r>
              <a:rPr lang="en-US" sz="2400" dirty="0" err="1">
                <a:latin typeface="+mj-lt"/>
                <a:cs typeface="Tahoma" charset="0"/>
              </a:rPr>
              <a:t>sửa</a:t>
            </a:r>
            <a:r>
              <a:rPr lang="en-US" sz="2400" dirty="0">
                <a:latin typeface="+mj-lt"/>
                <a:cs typeface="Tahoma" charset="0"/>
              </a:rPr>
              <a:t> code của client.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do phải tạo thêm nhiều lớp.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Phản</a:t>
            </a:r>
            <a:r>
              <a:rPr lang="en-US" sz="2400" dirty="0">
                <a:latin typeface="+mj-lt"/>
                <a:cs typeface="Tahoma" charset="0"/>
              </a:rPr>
              <a:t> hồi từ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có thể bị delay.</a:t>
            </a: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2333</TotalTime>
  <Words>439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Proxy</vt:lpstr>
      <vt:lpstr>Nội dung</vt:lpstr>
      <vt:lpstr>1. Tổng quan</vt:lpstr>
      <vt:lpstr>2. Trường hợp sử dụng</vt:lpstr>
      <vt:lpstr>3. Cấu trúc mẫu và mô tả</vt:lpstr>
      <vt:lpstr>4. Ví dụ minh họa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272</cp:revision>
  <dcterms:created xsi:type="dcterms:W3CDTF">2010-09-29T06:57:02Z</dcterms:created>
  <dcterms:modified xsi:type="dcterms:W3CDTF">2024-03-21T14:11:49Z</dcterms:modified>
</cp:coreProperties>
</file>