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500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988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488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8151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77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7824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6224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488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701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514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711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80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59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084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26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22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808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8094D8-CE36-AA90-A460-F604A6359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241" y="1091382"/>
            <a:ext cx="7766936" cy="513243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テーマ</a:t>
            </a:r>
            <a:endParaRPr lang="en-US" altLang="ja-JP" sz="2400" dirty="0"/>
          </a:p>
          <a:p>
            <a:pPr marL="800100" lvl="1" indent="-342900" algn="l">
              <a:buFont typeface="+mj-lt"/>
              <a:buAutoNum type="arabicPeriod"/>
            </a:pPr>
            <a:r>
              <a:rPr lang="ja-JP" altLang="en-US" sz="2400" dirty="0"/>
              <a:t>インドネシアについて</a:t>
            </a:r>
            <a:endParaRPr lang="en-US" altLang="ja-JP" sz="2400" dirty="0"/>
          </a:p>
          <a:p>
            <a:pPr lvl="1" algn="l"/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ページ数</a:t>
            </a:r>
            <a:endParaRPr lang="en-US" altLang="ja-JP" sz="2400" dirty="0"/>
          </a:p>
          <a:p>
            <a:pPr marL="800100" lvl="1" indent="-342900" algn="l">
              <a:buFont typeface="+mj-lt"/>
              <a:buAutoNum type="arabicPeriod"/>
            </a:pPr>
            <a:r>
              <a:rPr lang="ja-JP" altLang="en-US" sz="2400" dirty="0"/>
              <a:t>４ページ</a:t>
            </a: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コンテンツ</a:t>
            </a:r>
            <a:endParaRPr lang="en-US" altLang="ja-JP" sz="2400" dirty="0"/>
          </a:p>
          <a:p>
            <a:pPr marL="800100" lvl="1" indent="-342900" algn="l">
              <a:buFont typeface="+mj-lt"/>
              <a:buAutoNum type="arabicPeriod"/>
            </a:pPr>
            <a:r>
              <a:rPr lang="ja-JP" altLang="en-US" sz="2400" dirty="0"/>
              <a:t>観光地（画像＋説明または詳細）</a:t>
            </a:r>
            <a:endParaRPr lang="en-US" altLang="ja-JP" sz="2400" dirty="0"/>
          </a:p>
          <a:p>
            <a:pPr marL="800100" lvl="1" indent="-342900" algn="l">
              <a:buFont typeface="+mj-lt"/>
              <a:buAutoNum type="arabicPeriod"/>
            </a:pPr>
            <a:r>
              <a:rPr lang="ja-JP" altLang="en-US" sz="2400" dirty="0"/>
              <a:t>文化（画像＋説明または詳細）</a:t>
            </a:r>
            <a:endParaRPr lang="en-US" altLang="ja-JP" sz="2400" dirty="0"/>
          </a:p>
          <a:p>
            <a:pPr marL="800100" lvl="1" indent="-342900" algn="l">
              <a:buFont typeface="+mj-lt"/>
              <a:buAutoNum type="arabicPeriod"/>
            </a:pPr>
            <a:r>
              <a:rPr lang="ja-JP" altLang="en-US" sz="2400" dirty="0"/>
              <a:t>インドネシアについて（豆知識）</a:t>
            </a:r>
            <a:r>
              <a:rPr lang="en-US" sz="2400" dirty="0"/>
              <a:t>	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1473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8094D8-CE36-AA90-A460-F604A6359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408" y="1160208"/>
            <a:ext cx="7766936" cy="513243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作成スケジュール</a:t>
            </a:r>
            <a:endParaRPr lang="en-US" altLang="ja-JP" sz="2400" dirty="0"/>
          </a:p>
          <a:p>
            <a:pPr marL="914400" lvl="1" indent="-457200" algn="l">
              <a:buFont typeface="+mj-lt"/>
              <a:buAutoNum type="arabicPeriod"/>
            </a:pPr>
            <a:r>
              <a:rPr lang="ja-JP" altLang="en-US" sz="2400" dirty="0"/>
              <a:t>画面遷移：</a:t>
            </a:r>
            <a:r>
              <a:rPr lang="en-US" altLang="ja-JP" sz="2400" dirty="0"/>
              <a:t>1</a:t>
            </a:r>
            <a:r>
              <a:rPr lang="ja-JP" altLang="en-US" sz="2400" dirty="0"/>
              <a:t>日（</a:t>
            </a:r>
            <a:r>
              <a:rPr lang="en-US" altLang="ja-JP" sz="2400" dirty="0"/>
              <a:t>3</a:t>
            </a:r>
            <a:r>
              <a:rPr lang="ja-JP" altLang="en-US" sz="2400" dirty="0"/>
              <a:t>時間）</a:t>
            </a:r>
            <a:endParaRPr lang="en-US" altLang="ja-JP" sz="2400" dirty="0"/>
          </a:p>
          <a:p>
            <a:pPr marL="914400" lvl="1" indent="-457200" algn="l">
              <a:buFont typeface="+mj-lt"/>
              <a:buAutoNum type="arabicPeriod"/>
            </a:pPr>
            <a:r>
              <a:rPr lang="ja-JP" altLang="en-US" sz="2400" dirty="0"/>
              <a:t>画像を集める：</a:t>
            </a:r>
            <a:r>
              <a:rPr lang="en-US" altLang="ja-JP" sz="2400" dirty="0"/>
              <a:t>2</a:t>
            </a:r>
            <a:r>
              <a:rPr lang="ja-JP" altLang="en-US" sz="2400" dirty="0"/>
              <a:t>日（</a:t>
            </a:r>
            <a:r>
              <a:rPr lang="en-US" altLang="ja-JP" sz="2400" dirty="0"/>
              <a:t>6</a:t>
            </a:r>
            <a:r>
              <a:rPr lang="ja-JP" altLang="en-US" sz="2400" dirty="0"/>
              <a:t>時間）</a:t>
            </a:r>
            <a:endParaRPr lang="en-US" altLang="ja-JP" sz="2400" dirty="0"/>
          </a:p>
          <a:p>
            <a:pPr marL="914400" lvl="1" indent="-457200" algn="l">
              <a:buFont typeface="+mj-lt"/>
              <a:buAutoNum type="arabicPeriod"/>
            </a:pPr>
            <a:r>
              <a:rPr lang="ja-JP" altLang="en-US" sz="2400" dirty="0"/>
              <a:t>データを集める：</a:t>
            </a:r>
            <a:r>
              <a:rPr lang="en-US" altLang="ja-JP" sz="2400" dirty="0"/>
              <a:t>2</a:t>
            </a:r>
            <a:r>
              <a:rPr lang="ja-JP" altLang="en-US" sz="2400" dirty="0"/>
              <a:t>日（</a:t>
            </a:r>
            <a:r>
              <a:rPr lang="en-US" altLang="ja-JP" sz="2400" dirty="0"/>
              <a:t>6</a:t>
            </a:r>
            <a:r>
              <a:rPr lang="ja-JP" altLang="en-US" sz="2400" dirty="0"/>
              <a:t>時間）</a:t>
            </a:r>
            <a:endParaRPr lang="en-US" altLang="ja-JP" sz="2400" dirty="0"/>
          </a:p>
          <a:p>
            <a:pPr marL="914400" lvl="1" indent="-457200" algn="l">
              <a:buFont typeface="+mj-lt"/>
              <a:buAutoNum type="arabicPeriod"/>
            </a:pPr>
            <a:r>
              <a:rPr lang="ja-JP" altLang="en-US" sz="2400" dirty="0"/>
              <a:t>ページ作成＋画面デザイン作成</a:t>
            </a:r>
            <a:endParaRPr lang="en-US" altLang="ja-JP" sz="2400" dirty="0"/>
          </a:p>
          <a:p>
            <a:pPr lvl="1" algn="l"/>
            <a:r>
              <a:rPr lang="en-US" altLang="ja-JP" sz="2400" dirty="0"/>
              <a:t>	8</a:t>
            </a:r>
            <a:r>
              <a:rPr lang="ja-JP" altLang="en-US" sz="2400" dirty="0"/>
              <a:t>日（</a:t>
            </a:r>
            <a:r>
              <a:rPr lang="en-US" altLang="ja-JP" sz="2400" dirty="0"/>
              <a:t>21</a:t>
            </a:r>
            <a:r>
              <a:rPr lang="ja-JP" altLang="en-US" sz="2400" dirty="0"/>
              <a:t>時間）</a:t>
            </a:r>
            <a:endParaRPr lang="en-US" altLang="ja-JP" sz="24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ja-JP" altLang="en-US" sz="2200" dirty="0"/>
              <a:t>ホーム画面</a:t>
            </a:r>
            <a:endParaRPr lang="en-US" altLang="ja-JP" sz="22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ja-JP" altLang="en-US" sz="2200" dirty="0"/>
              <a:t>観光地を表示（画像＋詳細）</a:t>
            </a:r>
            <a:endParaRPr lang="en-US" altLang="ja-JP" sz="22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ja-JP" altLang="en-US" sz="2200" dirty="0"/>
              <a:t>文化を表示（画像＋詳細）</a:t>
            </a:r>
            <a:endParaRPr lang="en-US" altLang="ja-JP" sz="22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ja-JP" altLang="en-US" sz="2200" dirty="0"/>
              <a:t>インドネシアについて表示（画像＋詳細）</a:t>
            </a:r>
            <a:endParaRPr lang="en-US" altLang="ja-JP" sz="22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altLang="ja-JP" sz="2200" dirty="0"/>
          </a:p>
          <a:p>
            <a:pPr marL="914400" lvl="1" indent="-457200" algn="l">
              <a:buFont typeface="+mj-lt"/>
              <a:buAutoNum type="arabicPeriod"/>
            </a:pPr>
            <a:endParaRPr lang="en-US" altLang="ja-JP" sz="2200" dirty="0"/>
          </a:p>
          <a:p>
            <a:pPr marL="914400" lvl="1" indent="-457200" algn="l">
              <a:buFont typeface="+mj-lt"/>
              <a:buAutoNum type="arabicPeriod"/>
            </a:pP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86465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FC45AB-B56B-F4A4-33E2-0C8B17AD5B56}"/>
              </a:ext>
            </a:extLst>
          </p:cNvPr>
          <p:cNvSpPr txBox="1"/>
          <p:nvPr/>
        </p:nvSpPr>
        <p:spPr>
          <a:xfrm>
            <a:off x="1671483" y="1297858"/>
            <a:ext cx="6528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参考ホームページ</a:t>
            </a:r>
            <a:endParaRPr lang="en-US" altLang="ja-JP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/>
              <a:t>https://getbootstrap.com/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306950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205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DICKY LAKSONO</dc:creator>
  <cp:lastModifiedBy>DICKY LAKSONO</cp:lastModifiedBy>
  <cp:revision>4</cp:revision>
  <dcterms:created xsi:type="dcterms:W3CDTF">2024-04-11T19:32:34Z</dcterms:created>
  <dcterms:modified xsi:type="dcterms:W3CDTF">2024-04-12T07:42:09Z</dcterms:modified>
</cp:coreProperties>
</file>