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handoutMasterIdLst>
    <p:handoutMasterId r:id="rId12"/>
  </p:handout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1" r:id="rId11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120B29-0074-4547-B716-7402E761D1C9}" type="datetimeFigureOut">
              <a:rPr lang="id-ID" smtClean="0"/>
              <a:t>20/02/2017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2DA62D-D423-4BC3-85D1-D0FE649E977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129982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C2617457-EB98-413C-B1B0-6BE083D47A2F}" type="datetimeFigureOut">
              <a:rPr lang="id-ID" smtClean="0"/>
              <a:t>20/02/2017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5A69224E-7184-47D6-B94F-0D77CE8DB1E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39333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17457-EB98-413C-B1B0-6BE083D47A2F}" type="datetimeFigureOut">
              <a:rPr lang="id-ID" smtClean="0"/>
              <a:t>20/02/2017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9224E-7184-47D6-B94F-0D77CE8DB1E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86300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17457-EB98-413C-B1B0-6BE083D47A2F}" type="datetimeFigureOut">
              <a:rPr lang="id-ID" smtClean="0"/>
              <a:t>20/02/2017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9224E-7184-47D6-B94F-0D77CE8DB1E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940738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17457-EB98-413C-B1B0-6BE083D47A2F}" type="datetimeFigureOut">
              <a:rPr lang="id-ID" smtClean="0"/>
              <a:t>20/02/2017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9224E-7184-47D6-B94F-0D77CE8DB1E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794248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17457-EB98-413C-B1B0-6BE083D47A2F}" type="datetimeFigureOut">
              <a:rPr lang="id-ID" smtClean="0"/>
              <a:t>20/02/2017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9224E-7184-47D6-B94F-0D77CE8DB1E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848254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17457-EB98-413C-B1B0-6BE083D47A2F}" type="datetimeFigureOut">
              <a:rPr lang="id-ID" smtClean="0"/>
              <a:t>20/02/2017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9224E-7184-47D6-B94F-0D77CE8DB1E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16386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17457-EB98-413C-B1B0-6BE083D47A2F}" type="datetimeFigureOut">
              <a:rPr lang="id-ID" smtClean="0"/>
              <a:t>20/02/2017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9224E-7184-47D6-B94F-0D77CE8DB1E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742461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C2617457-EB98-413C-B1B0-6BE083D47A2F}" type="datetimeFigureOut">
              <a:rPr lang="id-ID" smtClean="0"/>
              <a:t>20/02/2017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9224E-7184-47D6-B94F-0D77CE8DB1E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390053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2617457-EB98-413C-B1B0-6BE083D47A2F}" type="datetimeFigureOut">
              <a:rPr lang="id-ID" smtClean="0"/>
              <a:t>20/02/2017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9224E-7184-47D6-B94F-0D77CE8DB1E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85866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17457-EB98-413C-B1B0-6BE083D47A2F}" type="datetimeFigureOut">
              <a:rPr lang="id-ID" smtClean="0"/>
              <a:t>20/02/2017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9224E-7184-47D6-B94F-0D77CE8DB1E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21192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17457-EB98-413C-B1B0-6BE083D47A2F}" type="datetimeFigureOut">
              <a:rPr lang="id-ID" smtClean="0"/>
              <a:t>20/02/2017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9224E-7184-47D6-B94F-0D77CE8DB1E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02278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17457-EB98-413C-B1B0-6BE083D47A2F}" type="datetimeFigureOut">
              <a:rPr lang="id-ID" smtClean="0"/>
              <a:t>20/02/2017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9224E-7184-47D6-B94F-0D77CE8DB1E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5432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17457-EB98-413C-B1B0-6BE083D47A2F}" type="datetimeFigureOut">
              <a:rPr lang="id-ID" smtClean="0"/>
              <a:t>20/02/2017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9224E-7184-47D6-B94F-0D77CE8DB1E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8453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17457-EB98-413C-B1B0-6BE083D47A2F}" type="datetimeFigureOut">
              <a:rPr lang="id-ID" smtClean="0"/>
              <a:t>20/02/2017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9224E-7184-47D6-B94F-0D77CE8DB1E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64748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17457-EB98-413C-B1B0-6BE083D47A2F}" type="datetimeFigureOut">
              <a:rPr lang="id-ID" smtClean="0"/>
              <a:t>20/02/2017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9224E-7184-47D6-B94F-0D77CE8DB1E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50417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17457-EB98-413C-B1B0-6BE083D47A2F}" type="datetimeFigureOut">
              <a:rPr lang="id-ID" smtClean="0"/>
              <a:t>20/02/2017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9224E-7184-47D6-B94F-0D77CE8DB1E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60004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17457-EB98-413C-B1B0-6BE083D47A2F}" type="datetimeFigureOut">
              <a:rPr lang="id-ID" smtClean="0"/>
              <a:t>20/02/2017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9224E-7184-47D6-B94F-0D77CE8DB1E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23200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C2617457-EB98-413C-B1B0-6BE083D47A2F}" type="datetimeFigureOut">
              <a:rPr lang="id-ID" smtClean="0"/>
              <a:t>20/02/2017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id-ID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5A69224E-7184-47D6-B94F-0D77CE8DB1E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37113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informatikapoltek@gmail.com" TargetMode="External"/><Relationship Id="rId2" Type="http://schemas.openxmlformats.org/officeDocument/2006/relationships/hyperlink" Target="mailto:tyas.nevia@gmail.co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4" y="2099733"/>
            <a:ext cx="10178453" cy="2677648"/>
          </a:xfrm>
        </p:spPr>
        <p:txBody>
          <a:bodyPr/>
          <a:lstStyle/>
          <a:p>
            <a:r>
              <a:rPr lang="id-ID" dirty="0" smtClean="0"/>
              <a:t>KONTRAK PROGRAM STUDI DIV TEKNIK INFORMATIKA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 smtClean="0"/>
              <a:t>Semester genap 2016/2017</a:t>
            </a:r>
          </a:p>
          <a:p>
            <a:r>
              <a:rPr lang="id-ID" dirty="0" smtClean="0"/>
              <a:t>Politeknik harapan bersama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801924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Persetujuan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74155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Persiapan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RPKPS</a:t>
            </a:r>
          </a:p>
          <a:p>
            <a:r>
              <a:rPr lang="id-ID" dirty="0" smtClean="0"/>
              <a:t>Kontrak perkuliahan</a:t>
            </a:r>
          </a:p>
          <a:p>
            <a:pPr marL="0" indent="0">
              <a:buNone/>
            </a:pPr>
            <a:r>
              <a:rPr lang="id-ID" dirty="0" smtClean="0"/>
              <a:t>Dikumpulkan ke admin prodi </a:t>
            </a:r>
            <a:r>
              <a:rPr lang="id-ID" dirty="0" smtClean="0">
                <a:sym typeface="Wingdings" panose="05000000000000000000" pitchFamily="2" charset="2"/>
              </a:rPr>
              <a:t> Mba Tyas/Mas Wusthol</a:t>
            </a:r>
            <a:endParaRPr lang="id-ID" dirty="0" smtClean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70577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101" y="303965"/>
            <a:ext cx="8761413" cy="706964"/>
          </a:xfrm>
        </p:spPr>
        <p:txBody>
          <a:bodyPr/>
          <a:lstStyle/>
          <a:p>
            <a:r>
              <a:rPr lang="id-ID" dirty="0" smtClean="0"/>
              <a:t>Jurnal Perkuliahan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44" t="4315" r="5529" b="20137"/>
          <a:stretch/>
        </p:blipFill>
        <p:spPr>
          <a:xfrm>
            <a:off x="-1" y="932522"/>
            <a:ext cx="4881093" cy="582244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30" r="2322" b="15493"/>
          <a:stretch/>
        </p:blipFill>
        <p:spPr>
          <a:xfrm>
            <a:off x="2966029" y="2358850"/>
            <a:ext cx="9225971" cy="4456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31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Ujian dan Nilai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8034" y="2603500"/>
            <a:ext cx="11153104" cy="3416300"/>
          </a:xfrm>
        </p:spPr>
        <p:txBody>
          <a:bodyPr>
            <a:normAutofit/>
          </a:bodyPr>
          <a:lstStyle/>
          <a:p>
            <a:r>
              <a:rPr lang="id-ID" sz="2800" dirty="0" smtClean="0"/>
              <a:t>Konfirmasi jenis soal ujian </a:t>
            </a:r>
            <a:r>
              <a:rPr lang="id-ID" sz="2800" dirty="0" smtClean="0">
                <a:sym typeface="Wingdings" panose="05000000000000000000" pitchFamily="2" charset="2"/>
              </a:rPr>
              <a:t> via phone/sms/wa:</a:t>
            </a:r>
          </a:p>
          <a:p>
            <a:pPr marL="514350" indent="-514350">
              <a:buAutoNum type="arabicPeriod"/>
            </a:pPr>
            <a:r>
              <a:rPr lang="id-ID" sz="2800" dirty="0" smtClean="0">
                <a:sym typeface="Wingdings" panose="05000000000000000000" pitchFamily="2" charset="2"/>
              </a:rPr>
              <a:t>Mba Tyas : 085868866067</a:t>
            </a:r>
          </a:p>
          <a:p>
            <a:pPr marL="514350" indent="-514350">
              <a:buAutoNum type="arabicPeriod"/>
            </a:pPr>
            <a:r>
              <a:rPr lang="id-ID" sz="2800" dirty="0" smtClean="0">
                <a:sym typeface="Wingdings" panose="05000000000000000000" pitchFamily="2" charset="2"/>
              </a:rPr>
              <a:t>Mas Wusthol : 085729033066</a:t>
            </a:r>
            <a:endParaRPr lang="id-ID" sz="2800" dirty="0" smtClean="0"/>
          </a:p>
          <a:p>
            <a:r>
              <a:rPr lang="id-ID" sz="2800" dirty="0"/>
              <a:t>M</a:t>
            </a:r>
            <a:r>
              <a:rPr lang="id-ID" sz="2800" dirty="0" smtClean="0"/>
              <a:t>engirimkan soal ujian </a:t>
            </a:r>
            <a:r>
              <a:rPr lang="id-ID" sz="2800" dirty="0" smtClean="0">
                <a:sym typeface="Wingdings" panose="05000000000000000000" pitchFamily="2" charset="2"/>
              </a:rPr>
              <a:t> via email: </a:t>
            </a:r>
            <a:r>
              <a:rPr lang="id-ID" sz="2800" b="1" dirty="0" smtClean="0">
                <a:sym typeface="Wingdings" panose="05000000000000000000" pitchFamily="2" charset="2"/>
                <a:hlinkClick r:id="rId2"/>
              </a:rPr>
              <a:t>tyas.nevia@gmail.com</a:t>
            </a:r>
            <a:endParaRPr lang="id-ID" sz="2800" b="1" dirty="0" smtClean="0"/>
          </a:p>
          <a:p>
            <a:r>
              <a:rPr lang="id-ID" sz="2800" dirty="0" smtClean="0"/>
              <a:t>Pengiriman nilai </a:t>
            </a:r>
            <a:r>
              <a:rPr lang="id-ID" sz="2800" dirty="0">
                <a:sym typeface="Wingdings" panose="05000000000000000000" pitchFamily="2" charset="2"/>
              </a:rPr>
              <a:t> via email: </a:t>
            </a:r>
            <a:r>
              <a:rPr lang="id-ID" sz="2800" b="1" u="sng" dirty="0">
                <a:solidFill>
                  <a:schemeClr val="tx1"/>
                </a:solidFill>
                <a:sym typeface="Wingdings" panose="05000000000000000000" pitchFamily="2" charset="2"/>
                <a:hlinkClick r:id="rId3"/>
              </a:rPr>
              <a:t>informatikapoltek@gmail.com</a:t>
            </a:r>
            <a:endParaRPr lang="id-ID" sz="2800" b="1" u="sng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id-ID" sz="2800" dirty="0" smtClean="0"/>
              <a:t>Scan </a:t>
            </a:r>
            <a:r>
              <a:rPr lang="id-ID" sz="2800" i="1" dirty="0" smtClean="0"/>
              <a:t>tapak asmo</a:t>
            </a:r>
            <a:endParaRPr lang="id-ID" sz="2800" i="1" dirty="0"/>
          </a:p>
        </p:txBody>
      </p:sp>
    </p:spTree>
    <p:extLst>
      <p:ext uri="{BB962C8B-B14F-4D97-AF65-F5344CB8AC3E}">
        <p14:creationId xmlns:p14="http://schemas.microsoft.com/office/powerpoint/2010/main" val="135792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Pengajar dan Jadwal</a:t>
            </a:r>
            <a:endParaRPr lang="id-ID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dirty="0" smtClean="0"/>
              <a:t>Silahkan lihat lampiran 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719118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Output (Semester II)</a:t>
            </a:r>
            <a:endParaRPr lang="id-ID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5905470"/>
              </p:ext>
            </p:extLst>
          </p:nvPr>
        </p:nvGraphicFramePr>
        <p:xfrm>
          <a:off x="450850" y="2370138"/>
          <a:ext cx="11255376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6885"/>
                <a:gridCol w="3812147"/>
                <a:gridCol w="6696344"/>
              </a:tblGrid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No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Mata Kuliah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Output/tools/software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Bahasa Inggris 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Membuat artikel ilmiah berbahasa</a:t>
                      </a:r>
                      <a:r>
                        <a:rPr lang="id-ID" baseline="0" dirty="0" smtClean="0"/>
                        <a:t> Inggris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2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Kewarganegaraan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“—”,</a:t>
                      </a:r>
                      <a:r>
                        <a:rPr lang="id-ID" baseline="0" dirty="0" smtClean="0"/>
                        <a:t> UU ITE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3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Kalkulus 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id-ID" baseline="0" dirty="0" smtClean="0"/>
                        <a:t>Matlab 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4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Analisa dan Perancangan Sistem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5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Organisasi &amp; Arsitektur Komputer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6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Sistem Operasi 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Linux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7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n-N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Algoritma dan Struktur Data 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Membuat projek menggunakan C++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8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Sistem Digital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Membuat projek menggunakan ISIS Proteus dan CV AVR</a:t>
                      </a:r>
                      <a:endParaRPr lang="id-ID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5536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Output (Semester IV)</a:t>
            </a:r>
            <a:endParaRPr lang="id-ID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7076012"/>
              </p:ext>
            </p:extLst>
          </p:nvPr>
        </p:nvGraphicFramePr>
        <p:xfrm>
          <a:off x="450850" y="2370138"/>
          <a:ext cx="11255376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2491"/>
                <a:gridCol w="3876541"/>
                <a:gridCol w="6696344"/>
              </a:tblGrid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No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Mata Kuliah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Output/tools/software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Interaksi Manusia dan Komputer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Membuat</a:t>
                      </a:r>
                      <a:r>
                        <a:rPr lang="id-ID" baseline="0" dirty="0" smtClean="0"/>
                        <a:t> projek prototype menggunakan JustinMind/selainnya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2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Komputasi Numerik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Matlab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3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Object Oriented Programming 1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id-ID" baseline="0" dirty="0" smtClean="0"/>
                        <a:t>Membuat projek menggunakan JAVA/lainnya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4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Web Programming 1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Membuat projek menggunakan PHP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5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Jaringan Komputer 2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6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Pemrograman Client Server 2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Membuat projek menggunakan Python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7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Pemrograman Komputer 2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Membuat</a:t>
                      </a:r>
                      <a:r>
                        <a:rPr lang="id-ID" baseline="0" dirty="0" smtClean="0"/>
                        <a:t> projek menggunakan </a:t>
                      </a:r>
                      <a:r>
                        <a:rPr lang="id-ID" dirty="0" smtClean="0"/>
                        <a:t>JAVA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8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Sistem Basis Data 2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Membuat projek menggunakan Oracle</a:t>
                      </a:r>
                      <a:endParaRPr lang="id-ID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6652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Output (Semester VI)</a:t>
            </a:r>
            <a:endParaRPr lang="id-ID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6923849"/>
              </p:ext>
            </p:extLst>
          </p:nvPr>
        </p:nvGraphicFramePr>
        <p:xfrm>
          <a:off x="450850" y="2370138"/>
          <a:ext cx="11255376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2491"/>
                <a:gridCol w="3631842"/>
                <a:gridCol w="6941043"/>
              </a:tblGrid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No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Mata Kuliah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Output/tools/software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Metodologi Penelitian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Membuat</a:t>
                      </a:r>
                      <a:r>
                        <a:rPr lang="id-ID" baseline="0" dirty="0" smtClean="0"/>
                        <a:t> proposal TA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2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Rekayasa Perangkat Lunak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Membuat projek RPL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3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Framework Programming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Membuat projek menggunakan  </a:t>
                      </a:r>
                      <a:r>
                        <a:rPr lang="id-ID" baseline="0" dirty="0" smtClean="0"/>
                        <a:t>Laravel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4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Teknologi Cloud Computing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Membuat projek cloud computing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5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Big Data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Membuat</a:t>
                      </a:r>
                      <a:r>
                        <a:rPr lang="id-ID" baseline="0" dirty="0" smtClean="0"/>
                        <a:t> projek menggunakan R/Python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6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 Mining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Membuat</a:t>
                      </a:r>
                      <a:r>
                        <a:rPr lang="id-ID" baseline="0" dirty="0" smtClean="0"/>
                        <a:t> projek menggunakan </a:t>
                      </a:r>
                      <a:r>
                        <a:rPr lang="id-ID" dirty="0" smtClean="0"/>
                        <a:t>Weka/Rapidminer/Matlab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7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Mobile Development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Membuat</a:t>
                      </a:r>
                      <a:r>
                        <a:rPr lang="id-ID" baseline="0" dirty="0" smtClean="0"/>
                        <a:t> projek aplikasi mobile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8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Game Design and Development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Membuat projek menggunakan Unity</a:t>
                      </a:r>
                      <a:endParaRPr lang="id-ID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6241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Output (Semester VIII)</a:t>
            </a:r>
            <a:endParaRPr lang="id-ID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9961116"/>
              </p:ext>
            </p:extLst>
          </p:nvPr>
        </p:nvGraphicFramePr>
        <p:xfrm>
          <a:off x="450850" y="2370138"/>
          <a:ext cx="1125537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2491"/>
                <a:gridCol w="3876541"/>
                <a:gridCol w="6696344"/>
              </a:tblGrid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No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Mata Kuliah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Output/tools/software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Technopreneurship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Membuat perancangan bisnis</a:t>
                      </a:r>
                      <a:r>
                        <a:rPr lang="id-ID" baseline="0" dirty="0" smtClean="0"/>
                        <a:t> IT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2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Etika Profesi IT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“—”, UU ITE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3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Tugas Akhir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14843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220</TotalTime>
  <Words>296</Words>
  <Application>Microsoft Office PowerPoint</Application>
  <PresentationFormat>Widescreen</PresentationFormat>
  <Paragraphs>111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Century Gothic</vt:lpstr>
      <vt:lpstr>Wingdings</vt:lpstr>
      <vt:lpstr>Wingdings 3</vt:lpstr>
      <vt:lpstr>Ion Boardroom</vt:lpstr>
      <vt:lpstr>KONTRAK PROGRAM STUDI DIV TEKNIK INFORMATIKA</vt:lpstr>
      <vt:lpstr>Persiapan</vt:lpstr>
      <vt:lpstr>Jurnal Perkuliahan</vt:lpstr>
      <vt:lpstr>Ujian dan Nilai</vt:lpstr>
      <vt:lpstr>Pengajar dan Jadwal</vt:lpstr>
      <vt:lpstr>Output (Semester II)</vt:lpstr>
      <vt:lpstr>Output (Semester IV)</vt:lpstr>
      <vt:lpstr>Output (Semester VI)</vt:lpstr>
      <vt:lpstr>Output (Semester VIII)</vt:lpstr>
      <vt:lpstr>Persetujuan</vt:lpstr>
    </vt:vector>
  </TitlesOfParts>
  <Company>User Organization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KONTRAK PROGRAM STUDI DIV TEKNIK INFORMATIKA</dc:title>
  <dc:creator>User</dc:creator>
  <cp:lastModifiedBy>User</cp:lastModifiedBy>
  <cp:revision>18</cp:revision>
  <cp:lastPrinted>2017-02-20T04:33:30Z</cp:lastPrinted>
  <dcterms:created xsi:type="dcterms:W3CDTF">2017-02-20T02:24:30Z</dcterms:created>
  <dcterms:modified xsi:type="dcterms:W3CDTF">2017-02-20T06:04:39Z</dcterms:modified>
</cp:coreProperties>
</file>