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9" r:id="rId7"/>
    <p:sldId id="260" r:id="rId8"/>
    <p:sldId id="261" r:id="rId9"/>
    <p:sldId id="262" r:id="rId10"/>
    <p:sldId id="263" r:id="rId11"/>
    <p:sldId id="264" r:id="rId12"/>
    <p:sldId id="267" r:id="rId13"/>
    <p:sldId id="268" r:id="rId14"/>
    <p:sldId id="269" r:id="rId15"/>
    <p:sldId id="270" r:id="rId16"/>
    <p:sldId id="271" r:id="rId17"/>
    <p:sldId id="265" r:id="rId18"/>
    <p:sldId id="266" r:id="rId19"/>
    <p:sldId id="272" r:id="rId20"/>
    <p:sldId id="273" r:id="rId21"/>
    <p:sldId id="274" r:id="rId22"/>
    <p:sldId id="275" r:id="rId23"/>
    <p:sldId id="276" r:id="rId24"/>
    <p:sldId id="277" r:id="rId25"/>
    <p:sldId id="280" r:id="rId26"/>
    <p:sldId id="278" r:id="rId27"/>
    <p:sldId id="279"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7" autoAdjust="0"/>
    <p:restoredTop sz="94660"/>
  </p:normalViewPr>
  <p:slideViewPr>
    <p:cSldViewPr snapToGrid="0">
      <p:cViewPr varScale="1">
        <p:scale>
          <a:sx n="76" d="100"/>
          <a:sy n="76" d="100"/>
        </p:scale>
        <p:origin x="126" y="19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Ярослав Александрович Абузов" userId="89d95bee-967b-43f0-89c2-fb5489401153" providerId="ADAL" clId="{2353FB43-CF9F-43CA-A491-D558BBA00A11}"/>
    <pc:docChg chg="undo custSel addSld delSld modSld sldOrd addSection delSection">
      <pc:chgData name="Ярослав Александрович Абузов" userId="89d95bee-967b-43f0-89c2-fb5489401153" providerId="ADAL" clId="{2353FB43-CF9F-43CA-A491-D558BBA00A11}" dt="2021-10-28T21:40:17.263" v="3599" actId="1076"/>
      <pc:docMkLst>
        <pc:docMk/>
      </pc:docMkLst>
      <pc:sldChg chg="addSp delSp modSp mod">
        <pc:chgData name="Ярослав Александрович Абузов" userId="89d95bee-967b-43f0-89c2-fb5489401153" providerId="ADAL" clId="{2353FB43-CF9F-43CA-A491-D558BBA00A11}" dt="2021-10-28T18:19:01.021" v="76" actId="20577"/>
        <pc:sldMkLst>
          <pc:docMk/>
          <pc:sldMk cId="622809688" sldId="256"/>
        </pc:sldMkLst>
        <pc:spChg chg="del">
          <ac:chgData name="Ярослав Александрович Абузов" userId="89d95bee-967b-43f0-89c2-fb5489401153" providerId="ADAL" clId="{2353FB43-CF9F-43CA-A491-D558BBA00A11}" dt="2021-10-28T18:18:01.470" v="2" actId="478"/>
          <ac:spMkLst>
            <pc:docMk/>
            <pc:sldMk cId="622809688" sldId="256"/>
            <ac:spMk id="2" creationId="{E8ED0119-1D0D-4AD2-981E-ECB98B86ECA4}"/>
          </ac:spMkLst>
        </pc:spChg>
        <pc:spChg chg="del">
          <ac:chgData name="Ярослав Александрович Абузов" userId="89d95bee-967b-43f0-89c2-fb5489401153" providerId="ADAL" clId="{2353FB43-CF9F-43CA-A491-D558BBA00A11}" dt="2021-10-28T18:18:40.437" v="67" actId="478"/>
          <ac:spMkLst>
            <pc:docMk/>
            <pc:sldMk cId="622809688" sldId="256"/>
            <ac:spMk id="3" creationId="{82F90570-241C-4B92-94DC-108431962B34}"/>
          </ac:spMkLst>
        </pc:spChg>
        <pc:spChg chg="add mod">
          <ac:chgData name="Ярослав Александрович Абузов" userId="89d95bee-967b-43f0-89c2-fb5489401153" providerId="ADAL" clId="{2353FB43-CF9F-43CA-A491-D558BBA00A11}" dt="2021-10-28T18:19:01.021" v="76" actId="20577"/>
          <ac:spMkLst>
            <pc:docMk/>
            <pc:sldMk cId="622809688" sldId="256"/>
            <ac:spMk id="4" creationId="{AD0025C8-C10C-400B-8E50-2E0A22ECDF69}"/>
          </ac:spMkLst>
        </pc:spChg>
      </pc:sldChg>
      <pc:sldChg chg="addSp delSp modSp new del mod">
        <pc:chgData name="Ярослав Александрович Абузов" userId="89d95bee-967b-43f0-89c2-fb5489401153" providerId="ADAL" clId="{2353FB43-CF9F-43CA-A491-D558BBA00A11}" dt="2021-10-28T18:24:27.249" v="164" actId="47"/>
        <pc:sldMkLst>
          <pc:docMk/>
          <pc:sldMk cId="1220796371" sldId="257"/>
        </pc:sldMkLst>
        <pc:spChg chg="del">
          <ac:chgData name="Ярослав Александрович Абузов" userId="89d95bee-967b-43f0-89c2-fb5489401153" providerId="ADAL" clId="{2353FB43-CF9F-43CA-A491-D558BBA00A11}" dt="2021-10-28T18:19:20.576" v="77" actId="478"/>
          <ac:spMkLst>
            <pc:docMk/>
            <pc:sldMk cId="1220796371" sldId="257"/>
            <ac:spMk id="2" creationId="{3FCC9114-60B2-4BD2-88B3-3AEF766E38AB}"/>
          </ac:spMkLst>
        </pc:spChg>
        <pc:spChg chg="del">
          <ac:chgData name="Ярослав Александрович Абузов" userId="89d95bee-967b-43f0-89c2-fb5489401153" providerId="ADAL" clId="{2353FB43-CF9F-43CA-A491-D558BBA00A11}" dt="2021-10-28T18:17:54.216" v="1" actId="478"/>
          <ac:spMkLst>
            <pc:docMk/>
            <pc:sldMk cId="1220796371" sldId="257"/>
            <ac:spMk id="3" creationId="{C6FEFD26-A6FB-44E5-8FF9-107932C1ECD0}"/>
          </ac:spMkLst>
        </pc:spChg>
        <pc:spChg chg="add del mod">
          <ac:chgData name="Ярослав Александрович Абузов" userId="89d95bee-967b-43f0-89c2-fb5489401153" providerId="ADAL" clId="{2353FB43-CF9F-43CA-A491-D558BBA00A11}" dt="2021-10-28T18:24:25.673" v="163" actId="478"/>
          <ac:spMkLst>
            <pc:docMk/>
            <pc:sldMk cId="1220796371" sldId="257"/>
            <ac:spMk id="4" creationId="{80C71AFF-3931-415B-BBC8-F077E9352FAD}"/>
          </ac:spMkLst>
        </pc:spChg>
        <pc:spChg chg="add mod">
          <ac:chgData name="Ярослав Александрович Абузов" userId="89d95bee-967b-43f0-89c2-fb5489401153" providerId="ADAL" clId="{2353FB43-CF9F-43CA-A491-D558BBA00A11}" dt="2021-10-28T18:24:25.673" v="163" actId="478"/>
          <ac:spMkLst>
            <pc:docMk/>
            <pc:sldMk cId="1220796371" sldId="257"/>
            <ac:spMk id="6" creationId="{A8A52D7B-A48E-433B-8235-80E77459B637}"/>
          </ac:spMkLst>
        </pc:spChg>
      </pc:sldChg>
      <pc:sldChg chg="addSp modSp add mod ord">
        <pc:chgData name="Ярослав Александрович Абузов" userId="89d95bee-967b-43f0-89c2-fb5489401153" providerId="ADAL" clId="{2353FB43-CF9F-43CA-A491-D558BBA00A11}" dt="2021-10-28T18:51:54.948" v="487" actId="164"/>
        <pc:sldMkLst>
          <pc:docMk/>
          <pc:sldMk cId="3524966614" sldId="258"/>
        </pc:sldMkLst>
        <pc:spChg chg="add mod">
          <ac:chgData name="Ярослав Александрович Абузов" userId="89d95bee-967b-43f0-89c2-fb5489401153" providerId="ADAL" clId="{2353FB43-CF9F-43CA-A491-D558BBA00A11}" dt="2021-10-28T18:24:10.393" v="160" actId="122"/>
          <ac:spMkLst>
            <pc:docMk/>
            <pc:sldMk cId="3524966614" sldId="258"/>
            <ac:spMk id="2" creationId="{AC5E688A-7529-4468-8B6B-99FF0B3B0F4D}"/>
          </ac:spMkLst>
        </pc:spChg>
        <pc:spChg chg="mod">
          <ac:chgData name="Ярослав Александрович Абузов" userId="89d95bee-967b-43f0-89c2-fb5489401153" providerId="ADAL" clId="{2353FB43-CF9F-43CA-A491-D558BBA00A11}" dt="2021-10-28T18:24:21.087" v="162" actId="1076"/>
          <ac:spMkLst>
            <pc:docMk/>
            <pc:sldMk cId="3524966614" sldId="258"/>
            <ac:spMk id="4" creationId="{80C71AFF-3931-415B-BBC8-F077E9352FAD}"/>
          </ac:spMkLst>
        </pc:spChg>
        <pc:spChg chg="add mod">
          <ac:chgData name="Ярослав Александрович Абузов" userId="89d95bee-967b-43f0-89c2-fb5489401153" providerId="ADAL" clId="{2353FB43-CF9F-43CA-A491-D558BBA00A11}" dt="2021-10-28T18:24:10.393" v="160" actId="122"/>
          <ac:spMkLst>
            <pc:docMk/>
            <pc:sldMk cId="3524966614" sldId="258"/>
            <ac:spMk id="5" creationId="{27070093-CC93-4597-88A9-A7BC2F087AEB}"/>
          </ac:spMkLst>
        </pc:spChg>
        <pc:spChg chg="add mod">
          <ac:chgData name="Ярослав Александрович Абузов" userId="89d95bee-967b-43f0-89c2-fb5489401153" providerId="ADAL" clId="{2353FB43-CF9F-43CA-A491-D558BBA00A11}" dt="2021-10-28T18:24:10.393" v="160" actId="122"/>
          <ac:spMkLst>
            <pc:docMk/>
            <pc:sldMk cId="3524966614" sldId="258"/>
            <ac:spMk id="6" creationId="{77CB89C0-D7D0-4FAD-BF32-5D796C755D4D}"/>
          </ac:spMkLst>
        </pc:spChg>
        <pc:spChg chg="add mod">
          <ac:chgData name="Ярослав Александрович Абузов" userId="89d95bee-967b-43f0-89c2-fb5489401153" providerId="ADAL" clId="{2353FB43-CF9F-43CA-A491-D558BBA00A11}" dt="2021-10-28T18:24:10.393" v="160" actId="122"/>
          <ac:spMkLst>
            <pc:docMk/>
            <pc:sldMk cId="3524966614" sldId="258"/>
            <ac:spMk id="13" creationId="{4065C2EB-7631-4146-ABFD-874C8A627E28}"/>
          </ac:spMkLst>
        </pc:spChg>
        <pc:grpChg chg="add mod">
          <ac:chgData name="Ярослав Александрович Абузов" userId="89d95bee-967b-43f0-89c2-fb5489401153" providerId="ADAL" clId="{2353FB43-CF9F-43CA-A491-D558BBA00A11}" dt="2021-10-28T18:51:54.948" v="487" actId="164"/>
          <ac:grpSpMkLst>
            <pc:docMk/>
            <pc:sldMk cId="3524966614" sldId="258"/>
            <ac:grpSpMk id="14" creationId="{064B9D52-05F3-43A7-BB1C-89326F1D0113}"/>
          </ac:grpSpMkLst>
        </pc:grpChg>
        <pc:grpChg chg="add mod">
          <ac:chgData name="Ярослав Александрович Абузов" userId="89d95bee-967b-43f0-89c2-fb5489401153" providerId="ADAL" clId="{2353FB43-CF9F-43CA-A491-D558BBA00A11}" dt="2021-10-28T18:51:54.948" v="487" actId="164"/>
          <ac:grpSpMkLst>
            <pc:docMk/>
            <pc:sldMk cId="3524966614" sldId="258"/>
            <ac:grpSpMk id="16" creationId="{2CB14263-8068-4F07-94C0-41CD11D9A000}"/>
          </ac:grpSpMkLst>
        </pc:grpChg>
        <pc:picChg chg="add mod">
          <ac:chgData name="Ярослав Александрович Абузов" userId="89d95bee-967b-43f0-89c2-fb5489401153" providerId="ADAL" clId="{2353FB43-CF9F-43CA-A491-D558BBA00A11}" dt="2021-10-28T18:51:54.948" v="487" actId="164"/>
          <ac:picMkLst>
            <pc:docMk/>
            <pc:sldMk cId="3524966614" sldId="258"/>
            <ac:picMk id="15" creationId="{25AA8915-AD1F-4EFF-9196-EC9A90A4779B}"/>
          </ac:picMkLst>
        </pc:picChg>
        <pc:cxnChg chg="add mod">
          <ac:chgData name="Ярослав Александрович Абузов" userId="89d95bee-967b-43f0-89c2-fb5489401153" providerId="ADAL" clId="{2353FB43-CF9F-43CA-A491-D558BBA00A11}" dt="2021-10-28T18:23:56.873" v="154" actId="164"/>
          <ac:cxnSpMkLst>
            <pc:docMk/>
            <pc:sldMk cId="3524966614" sldId="258"/>
            <ac:cxnSpMk id="7" creationId="{9EAE774C-7E6A-406F-A6C3-C7E20B2B187D}"/>
          </ac:cxnSpMkLst>
        </pc:cxnChg>
        <pc:cxnChg chg="add mod">
          <ac:chgData name="Ярослав Александрович Абузов" userId="89d95bee-967b-43f0-89c2-fb5489401153" providerId="ADAL" clId="{2353FB43-CF9F-43CA-A491-D558BBA00A11}" dt="2021-10-28T18:23:56.873" v="154" actId="164"/>
          <ac:cxnSpMkLst>
            <pc:docMk/>
            <pc:sldMk cId="3524966614" sldId="258"/>
            <ac:cxnSpMk id="9" creationId="{16EF92AA-B94A-49C5-82FD-80660B34CF3A}"/>
          </ac:cxnSpMkLst>
        </pc:cxnChg>
        <pc:cxnChg chg="add mod">
          <ac:chgData name="Ярослав Александрович Абузов" userId="89d95bee-967b-43f0-89c2-fb5489401153" providerId="ADAL" clId="{2353FB43-CF9F-43CA-A491-D558BBA00A11}" dt="2021-10-28T18:23:56.873" v="154" actId="164"/>
          <ac:cxnSpMkLst>
            <pc:docMk/>
            <pc:sldMk cId="3524966614" sldId="258"/>
            <ac:cxnSpMk id="11" creationId="{858080A8-60E0-41D0-9EFB-E62A9DE543D3}"/>
          </ac:cxnSpMkLst>
        </pc:cxnChg>
      </pc:sldChg>
      <pc:sldChg chg="addSp delSp modSp add mod">
        <pc:chgData name="Ярослав Александрович Абузов" userId="89d95bee-967b-43f0-89c2-fb5489401153" providerId="ADAL" clId="{2353FB43-CF9F-43CA-A491-D558BBA00A11}" dt="2021-10-28T18:39:51.660" v="322" actId="113"/>
        <pc:sldMkLst>
          <pc:docMk/>
          <pc:sldMk cId="2762718029" sldId="259"/>
        </pc:sldMkLst>
        <pc:spChg chg="del">
          <ac:chgData name="Ярослав Александрович Абузов" userId="89d95bee-967b-43f0-89c2-fb5489401153" providerId="ADAL" clId="{2353FB43-CF9F-43CA-A491-D558BBA00A11}" dt="2021-10-28T18:24:37.403" v="167" actId="478"/>
          <ac:spMkLst>
            <pc:docMk/>
            <pc:sldMk cId="2762718029" sldId="259"/>
            <ac:spMk id="4" creationId="{80C71AFF-3931-415B-BBC8-F077E9352FAD}"/>
          </ac:spMkLst>
        </pc:spChg>
        <pc:spChg chg="add del mod">
          <ac:chgData name="Ярослав Александрович Абузов" userId="89d95bee-967b-43f0-89c2-fb5489401153" providerId="ADAL" clId="{2353FB43-CF9F-43CA-A491-D558BBA00A11}" dt="2021-10-28T18:24:40.002" v="168" actId="478"/>
          <ac:spMkLst>
            <pc:docMk/>
            <pc:sldMk cId="2762718029" sldId="259"/>
            <ac:spMk id="8" creationId="{EB1ED6D1-43C7-4352-A971-D45C1A04BFEB}"/>
          </ac:spMkLst>
        </pc:spChg>
        <pc:spChg chg="add mod">
          <ac:chgData name="Ярослав Александрович Абузов" userId="89d95bee-967b-43f0-89c2-fb5489401153" providerId="ADAL" clId="{2353FB43-CF9F-43CA-A491-D558BBA00A11}" dt="2021-10-28T18:39:51.660" v="322" actId="113"/>
          <ac:spMkLst>
            <pc:docMk/>
            <pc:sldMk cId="2762718029" sldId="259"/>
            <ac:spMk id="10" creationId="{58AD1585-CEE5-498B-A6D5-CBE53503788E}"/>
          </ac:spMkLst>
        </pc:spChg>
        <pc:grpChg chg="del">
          <ac:chgData name="Ярослав Александрович Абузов" userId="89d95bee-967b-43f0-89c2-fb5489401153" providerId="ADAL" clId="{2353FB43-CF9F-43CA-A491-D558BBA00A11}" dt="2021-10-28T18:24:33.499" v="166" actId="478"/>
          <ac:grpSpMkLst>
            <pc:docMk/>
            <pc:sldMk cId="2762718029" sldId="259"/>
            <ac:grpSpMk id="14" creationId="{064B9D52-05F3-43A7-BB1C-89326F1D0113}"/>
          </ac:grpSpMkLst>
        </pc:grpChg>
        <pc:cxnChg chg="mod">
          <ac:chgData name="Ярослав Александрович Абузов" userId="89d95bee-967b-43f0-89c2-fb5489401153" providerId="ADAL" clId="{2353FB43-CF9F-43CA-A491-D558BBA00A11}" dt="2021-10-28T18:24:33.499" v="166" actId="478"/>
          <ac:cxnSpMkLst>
            <pc:docMk/>
            <pc:sldMk cId="2762718029" sldId="259"/>
            <ac:cxnSpMk id="7" creationId="{9EAE774C-7E6A-406F-A6C3-C7E20B2B187D}"/>
          </ac:cxnSpMkLst>
        </pc:cxnChg>
        <pc:cxnChg chg="mod">
          <ac:chgData name="Ярослав Александрович Абузов" userId="89d95bee-967b-43f0-89c2-fb5489401153" providerId="ADAL" clId="{2353FB43-CF9F-43CA-A491-D558BBA00A11}" dt="2021-10-28T18:24:33.499" v="166" actId="478"/>
          <ac:cxnSpMkLst>
            <pc:docMk/>
            <pc:sldMk cId="2762718029" sldId="259"/>
            <ac:cxnSpMk id="9" creationId="{16EF92AA-B94A-49C5-82FD-80660B34CF3A}"/>
          </ac:cxnSpMkLst>
        </pc:cxnChg>
        <pc:cxnChg chg="mod">
          <ac:chgData name="Ярослав Александрович Абузов" userId="89d95bee-967b-43f0-89c2-fb5489401153" providerId="ADAL" clId="{2353FB43-CF9F-43CA-A491-D558BBA00A11}" dt="2021-10-28T18:24:33.499" v="166" actId="478"/>
          <ac:cxnSpMkLst>
            <pc:docMk/>
            <pc:sldMk cId="2762718029" sldId="259"/>
            <ac:cxnSpMk id="11" creationId="{858080A8-60E0-41D0-9EFB-E62A9DE543D3}"/>
          </ac:cxnSpMkLst>
        </pc:cxnChg>
      </pc:sldChg>
      <pc:sldChg chg="addSp delSp modSp add mod ord">
        <pc:chgData name="Ярослав Александрович Абузов" userId="89d95bee-967b-43f0-89c2-fb5489401153" providerId="ADAL" clId="{2353FB43-CF9F-43CA-A491-D558BBA00A11}" dt="2021-10-28T19:19:02.917" v="993"/>
        <pc:sldMkLst>
          <pc:docMk/>
          <pc:sldMk cId="896850723" sldId="260"/>
        </pc:sldMkLst>
        <pc:spChg chg="add mod">
          <ac:chgData name="Ярослав Александрович Абузов" userId="89d95bee-967b-43f0-89c2-fb5489401153" providerId="ADAL" clId="{2353FB43-CF9F-43CA-A491-D558BBA00A11}" dt="2021-10-28T18:38:39.378" v="272" actId="164"/>
          <ac:spMkLst>
            <pc:docMk/>
            <pc:sldMk cId="896850723" sldId="260"/>
            <ac:spMk id="3" creationId="{93C7D757-5934-48C9-88FB-3CFA54C5ED66}"/>
          </ac:spMkLst>
        </pc:spChg>
        <pc:spChg chg="mod">
          <ac:chgData name="Ярослав Александрович Абузов" userId="89d95bee-967b-43f0-89c2-fb5489401153" providerId="ADAL" clId="{2353FB43-CF9F-43CA-A491-D558BBA00A11}" dt="2021-10-28T18:26:33.820" v="208" actId="20577"/>
          <ac:spMkLst>
            <pc:docMk/>
            <pc:sldMk cId="896850723" sldId="260"/>
            <ac:spMk id="4" creationId="{80C71AFF-3931-415B-BBC8-F077E9352FAD}"/>
          </ac:spMkLst>
        </pc:spChg>
        <pc:spChg chg="add mod">
          <ac:chgData name="Ярослав Александрович Абузов" userId="89d95bee-967b-43f0-89c2-fb5489401153" providerId="ADAL" clId="{2353FB43-CF9F-43CA-A491-D558BBA00A11}" dt="2021-10-28T18:38:39.378" v="272" actId="164"/>
          <ac:spMkLst>
            <pc:docMk/>
            <pc:sldMk cId="896850723" sldId="260"/>
            <ac:spMk id="8" creationId="{529B4439-8A99-443E-994B-325B7A496BF4}"/>
          </ac:spMkLst>
        </pc:spChg>
        <pc:spChg chg="add mod">
          <ac:chgData name="Ярослав Александрович Абузов" userId="89d95bee-967b-43f0-89c2-fb5489401153" providerId="ADAL" clId="{2353FB43-CF9F-43CA-A491-D558BBA00A11}" dt="2021-10-28T18:35:14.880" v="218" actId="20577"/>
          <ac:spMkLst>
            <pc:docMk/>
            <pc:sldMk cId="896850723" sldId="260"/>
            <ac:spMk id="12" creationId="{436B1A05-43EA-4DD2-B3AD-A7D4472F4581}"/>
          </ac:spMkLst>
        </pc:spChg>
        <pc:spChg chg="add mod">
          <ac:chgData name="Ярослав Александрович Абузов" userId="89d95bee-967b-43f0-89c2-fb5489401153" providerId="ADAL" clId="{2353FB43-CF9F-43CA-A491-D558BBA00A11}" dt="2021-10-28T18:38:39.378" v="272" actId="164"/>
          <ac:spMkLst>
            <pc:docMk/>
            <pc:sldMk cId="896850723" sldId="260"/>
            <ac:spMk id="15" creationId="{80782FD7-AEF2-4D53-8235-203032C616E1}"/>
          </ac:spMkLst>
        </pc:spChg>
        <pc:spChg chg="add">
          <ac:chgData name="Ярослав Александрович Абузов" userId="89d95bee-967b-43f0-89c2-fb5489401153" providerId="ADAL" clId="{2353FB43-CF9F-43CA-A491-D558BBA00A11}" dt="2021-10-28T19:19:02.917" v="993"/>
          <ac:spMkLst>
            <pc:docMk/>
            <pc:sldMk cId="896850723" sldId="260"/>
            <ac:spMk id="16" creationId="{39973694-EFEE-4598-9ABB-567861BFAFB1}"/>
          </ac:spMkLst>
        </pc:spChg>
        <pc:grpChg chg="add mod">
          <ac:chgData name="Ярослав Александрович Абузов" userId="89d95bee-967b-43f0-89c2-fb5489401153" providerId="ADAL" clId="{2353FB43-CF9F-43CA-A491-D558BBA00A11}" dt="2021-10-28T18:38:39.378" v="272" actId="164"/>
          <ac:grpSpMkLst>
            <pc:docMk/>
            <pc:sldMk cId="896850723" sldId="260"/>
            <ac:grpSpMk id="10" creationId="{D7BEC0B3-86A5-4B76-B7A4-D710C569BD03}"/>
          </ac:grpSpMkLst>
        </pc:grpChg>
        <pc:grpChg chg="del">
          <ac:chgData name="Ярослав Александрович Абузов" userId="89d95bee-967b-43f0-89c2-fb5489401153" providerId="ADAL" clId="{2353FB43-CF9F-43CA-A491-D558BBA00A11}" dt="2021-10-28T18:25:30.941" v="174" actId="478"/>
          <ac:grpSpMkLst>
            <pc:docMk/>
            <pc:sldMk cId="896850723" sldId="260"/>
            <ac:grpSpMk id="14" creationId="{064B9D52-05F3-43A7-BB1C-89326F1D0113}"/>
          </ac:grpSpMkLst>
        </pc:grpChg>
        <pc:cxnChg chg="mod">
          <ac:chgData name="Ярослав Александрович Абузов" userId="89d95bee-967b-43f0-89c2-fb5489401153" providerId="ADAL" clId="{2353FB43-CF9F-43CA-A491-D558BBA00A11}" dt="2021-10-28T18:25:30.941" v="174" actId="478"/>
          <ac:cxnSpMkLst>
            <pc:docMk/>
            <pc:sldMk cId="896850723" sldId="260"/>
            <ac:cxnSpMk id="7" creationId="{9EAE774C-7E6A-406F-A6C3-C7E20B2B187D}"/>
          </ac:cxnSpMkLst>
        </pc:cxnChg>
        <pc:cxnChg chg="mod">
          <ac:chgData name="Ярослав Александрович Абузов" userId="89d95bee-967b-43f0-89c2-fb5489401153" providerId="ADAL" clId="{2353FB43-CF9F-43CA-A491-D558BBA00A11}" dt="2021-10-28T18:25:30.941" v="174" actId="478"/>
          <ac:cxnSpMkLst>
            <pc:docMk/>
            <pc:sldMk cId="896850723" sldId="260"/>
            <ac:cxnSpMk id="9" creationId="{16EF92AA-B94A-49C5-82FD-80660B34CF3A}"/>
          </ac:cxnSpMkLst>
        </pc:cxnChg>
        <pc:cxnChg chg="mod">
          <ac:chgData name="Ярослав Александрович Абузов" userId="89d95bee-967b-43f0-89c2-fb5489401153" providerId="ADAL" clId="{2353FB43-CF9F-43CA-A491-D558BBA00A11}" dt="2021-10-28T18:25:30.941" v="174" actId="478"/>
          <ac:cxnSpMkLst>
            <pc:docMk/>
            <pc:sldMk cId="896850723" sldId="260"/>
            <ac:cxnSpMk id="11" creationId="{858080A8-60E0-41D0-9EFB-E62A9DE543D3}"/>
          </ac:cxnSpMkLst>
        </pc:cxnChg>
      </pc:sldChg>
      <pc:sldChg chg="addSp delSp modSp add mod">
        <pc:chgData name="Ярослав Александрович Абузов" userId="89d95bee-967b-43f0-89c2-fb5489401153" providerId="ADAL" clId="{2353FB43-CF9F-43CA-A491-D558BBA00A11}" dt="2021-10-28T19:19:04.972" v="995"/>
        <pc:sldMkLst>
          <pc:docMk/>
          <pc:sldMk cId="637398058" sldId="261"/>
        </pc:sldMkLst>
        <pc:spChg chg="add del">
          <ac:chgData name="Ярослав Александрович Абузов" userId="89d95bee-967b-43f0-89c2-fb5489401153" providerId="ADAL" clId="{2353FB43-CF9F-43CA-A491-D558BBA00A11}" dt="2021-10-28T18:42:09.838" v="339"/>
          <ac:spMkLst>
            <pc:docMk/>
            <pc:sldMk cId="637398058" sldId="261"/>
            <ac:spMk id="2" creationId="{0A138E74-C605-4BAA-A9FE-BC5A4651689D}"/>
          </ac:spMkLst>
        </pc:spChg>
        <pc:spChg chg="mod">
          <ac:chgData name="Ярослав Александрович Абузов" userId="89d95bee-967b-43f0-89c2-fb5489401153" providerId="ADAL" clId="{2353FB43-CF9F-43CA-A491-D558BBA00A11}" dt="2021-10-28T18:40:39.076" v="326" actId="20577"/>
          <ac:spMkLst>
            <pc:docMk/>
            <pc:sldMk cId="637398058" sldId="261"/>
            <ac:spMk id="4" creationId="{80C71AFF-3931-415B-BBC8-F077E9352FAD}"/>
          </ac:spMkLst>
        </pc:spChg>
        <pc:spChg chg="add mod">
          <ac:chgData name="Ярослав Александрович Абузов" userId="89d95bee-967b-43f0-89c2-fb5489401153" providerId="ADAL" clId="{2353FB43-CF9F-43CA-A491-D558BBA00A11}" dt="2021-10-28T18:50:33.493" v="468" actId="114"/>
          <ac:spMkLst>
            <pc:docMk/>
            <pc:sldMk cId="637398058" sldId="261"/>
            <ac:spMk id="5" creationId="{287810CD-FFC0-4578-9017-CBEC0E53DD1D}"/>
          </ac:spMkLst>
        </pc:spChg>
        <pc:spChg chg="add del">
          <ac:chgData name="Ярослав Александрович Абузов" userId="89d95bee-967b-43f0-89c2-fb5489401153" providerId="ADAL" clId="{2353FB43-CF9F-43CA-A491-D558BBA00A11}" dt="2021-10-28T19:19:04.972" v="995"/>
          <ac:spMkLst>
            <pc:docMk/>
            <pc:sldMk cId="637398058" sldId="261"/>
            <ac:spMk id="11" creationId="{BDE4E88C-9936-4892-9804-23AD0DD15642}"/>
          </ac:spMkLst>
        </pc:spChg>
        <pc:spChg chg="mod">
          <ac:chgData name="Ярослав Александрович Абузов" userId="89d95bee-967b-43f0-89c2-fb5489401153" providerId="ADAL" clId="{2353FB43-CF9F-43CA-A491-D558BBA00A11}" dt="2021-10-28T18:41:12.785" v="336" actId="1076"/>
          <ac:spMkLst>
            <pc:docMk/>
            <pc:sldMk cId="637398058" sldId="261"/>
            <ac:spMk id="12" creationId="{436B1A05-43EA-4DD2-B3AD-A7D4472F4581}"/>
          </ac:spMkLst>
        </pc:spChg>
        <pc:grpChg chg="del">
          <ac:chgData name="Ярослав Александрович Абузов" userId="89d95bee-967b-43f0-89c2-fb5489401153" providerId="ADAL" clId="{2353FB43-CF9F-43CA-A491-D558BBA00A11}" dt="2021-10-28T18:42:05.097" v="337" actId="478"/>
          <ac:grpSpMkLst>
            <pc:docMk/>
            <pc:sldMk cId="637398058" sldId="261"/>
            <ac:grpSpMk id="10" creationId="{D7BEC0B3-86A5-4B76-B7A4-D710C569BD03}"/>
          </ac:grpSpMkLst>
        </pc:grpChg>
      </pc:sldChg>
      <pc:sldChg chg="addSp delSp modSp add mod">
        <pc:chgData name="Ярослав Александрович Абузов" userId="89d95bee-967b-43f0-89c2-fb5489401153" providerId="ADAL" clId="{2353FB43-CF9F-43CA-A491-D558BBA00A11}" dt="2021-10-28T19:19:05.904" v="996"/>
        <pc:sldMkLst>
          <pc:docMk/>
          <pc:sldMk cId="1415364452" sldId="262"/>
        </pc:sldMkLst>
        <pc:spChg chg="add del">
          <ac:chgData name="Ярослав Александрович Абузов" userId="89d95bee-967b-43f0-89c2-fb5489401153" providerId="ADAL" clId="{2353FB43-CF9F-43CA-A491-D558BBA00A11}" dt="2021-10-28T18:46:13.436" v="399"/>
          <ac:spMkLst>
            <pc:docMk/>
            <pc:sldMk cId="1415364452" sldId="262"/>
            <ac:spMk id="2" creationId="{EDBEACCD-F8CF-4473-8A0A-C78EE8D273A9}"/>
          </ac:spMkLst>
        </pc:spChg>
        <pc:spChg chg="add del mod">
          <ac:chgData name="Ярослав Александрович Абузов" userId="89d95bee-967b-43f0-89c2-fb5489401153" providerId="ADAL" clId="{2353FB43-CF9F-43CA-A491-D558BBA00A11}" dt="2021-10-28T18:46:32.439" v="412"/>
          <ac:spMkLst>
            <pc:docMk/>
            <pc:sldMk cId="1415364452" sldId="262"/>
            <ac:spMk id="3" creationId="{B408016A-891E-47D7-BF8D-43891C800390}"/>
          </ac:spMkLst>
        </pc:spChg>
        <pc:spChg chg="mod">
          <ac:chgData name="Ярослав Александрович Абузов" userId="89d95bee-967b-43f0-89c2-fb5489401153" providerId="ADAL" clId="{2353FB43-CF9F-43CA-A491-D558BBA00A11}" dt="2021-10-28T18:45:29.028" v="396" actId="20577"/>
          <ac:spMkLst>
            <pc:docMk/>
            <pc:sldMk cId="1415364452" sldId="262"/>
            <ac:spMk id="4" creationId="{80C71AFF-3931-415B-BBC8-F077E9352FAD}"/>
          </ac:spMkLst>
        </pc:spChg>
        <pc:spChg chg="del">
          <ac:chgData name="Ярослав Александрович Абузов" userId="89d95bee-967b-43f0-89c2-fb5489401153" providerId="ADAL" clId="{2353FB43-CF9F-43CA-A491-D558BBA00A11}" dt="2021-10-28T18:45:53.410" v="397" actId="478"/>
          <ac:spMkLst>
            <pc:docMk/>
            <pc:sldMk cId="1415364452" sldId="262"/>
            <ac:spMk id="5" creationId="{287810CD-FFC0-4578-9017-CBEC0E53DD1D}"/>
          </ac:spMkLst>
        </pc:spChg>
        <pc:spChg chg="add mod">
          <ac:chgData name="Ярослав Александрович Абузов" userId="89d95bee-967b-43f0-89c2-fb5489401153" providerId="ADAL" clId="{2353FB43-CF9F-43CA-A491-D558BBA00A11}" dt="2021-10-28T18:46:31.904" v="410" actId="20577"/>
          <ac:spMkLst>
            <pc:docMk/>
            <pc:sldMk cId="1415364452" sldId="262"/>
            <ac:spMk id="7" creationId="{E88CB78D-B445-4A0F-84EF-8114C8F0D1C2}"/>
          </ac:spMkLst>
        </pc:spChg>
        <pc:spChg chg="mod topLvl">
          <ac:chgData name="Ярослав Александрович Абузов" userId="89d95bee-967b-43f0-89c2-fb5489401153" providerId="ADAL" clId="{2353FB43-CF9F-43CA-A491-D558BBA00A11}" dt="2021-10-28T18:50:04.567" v="465" actId="164"/>
          <ac:spMkLst>
            <pc:docMk/>
            <pc:sldMk cId="1415364452" sldId="262"/>
            <ac:spMk id="9" creationId="{F5993F62-2B91-4409-ABA3-B37984F5C2E5}"/>
          </ac:spMkLst>
        </pc:spChg>
        <pc:spChg chg="mod topLvl">
          <ac:chgData name="Ярослав Александрович Абузов" userId="89d95bee-967b-43f0-89c2-fb5489401153" providerId="ADAL" clId="{2353FB43-CF9F-43CA-A491-D558BBA00A11}" dt="2021-10-28T18:50:04.567" v="465" actId="164"/>
          <ac:spMkLst>
            <pc:docMk/>
            <pc:sldMk cId="1415364452" sldId="262"/>
            <ac:spMk id="10" creationId="{DE9201A2-931C-499F-9409-40C9CA4DB734}"/>
          </ac:spMkLst>
        </pc:spChg>
        <pc:spChg chg="mod topLvl">
          <ac:chgData name="Ярослав Александрович Абузов" userId="89d95bee-967b-43f0-89c2-fb5489401153" providerId="ADAL" clId="{2353FB43-CF9F-43CA-A491-D558BBA00A11}" dt="2021-10-28T18:50:04.567" v="465" actId="164"/>
          <ac:spMkLst>
            <pc:docMk/>
            <pc:sldMk cId="1415364452" sldId="262"/>
            <ac:spMk id="11" creationId="{7E00C37B-8272-4D3E-B91F-C309039D6B73}"/>
          </ac:spMkLst>
        </pc:spChg>
        <pc:spChg chg="del">
          <ac:chgData name="Ярослав Александрович Абузов" userId="89d95bee-967b-43f0-89c2-fb5489401153" providerId="ADAL" clId="{2353FB43-CF9F-43CA-A491-D558BBA00A11}" dt="2021-10-28T18:45:14.034" v="368" actId="478"/>
          <ac:spMkLst>
            <pc:docMk/>
            <pc:sldMk cId="1415364452" sldId="262"/>
            <ac:spMk id="12" creationId="{436B1A05-43EA-4DD2-B3AD-A7D4472F4581}"/>
          </ac:spMkLst>
        </pc:spChg>
        <pc:spChg chg="add mod">
          <ac:chgData name="Ярослав Александрович Абузов" userId="89d95bee-967b-43f0-89c2-fb5489401153" providerId="ADAL" clId="{2353FB43-CF9F-43CA-A491-D558BBA00A11}" dt="2021-10-28T18:50:04.567" v="465" actId="164"/>
          <ac:spMkLst>
            <pc:docMk/>
            <pc:sldMk cId="1415364452" sldId="262"/>
            <ac:spMk id="13" creationId="{5FD70F19-9798-4B94-BA2A-BD1A5BC55152}"/>
          </ac:spMkLst>
        </pc:spChg>
        <pc:spChg chg="add mod">
          <ac:chgData name="Ярослав Александрович Абузов" userId="89d95bee-967b-43f0-89c2-fb5489401153" providerId="ADAL" clId="{2353FB43-CF9F-43CA-A491-D558BBA00A11}" dt="2021-10-28T18:50:04.567" v="465" actId="164"/>
          <ac:spMkLst>
            <pc:docMk/>
            <pc:sldMk cId="1415364452" sldId="262"/>
            <ac:spMk id="14" creationId="{3A65A452-1C6C-4AF5-9A58-226065C11D25}"/>
          </ac:spMkLst>
        </pc:spChg>
        <pc:spChg chg="add">
          <ac:chgData name="Ярослав Александрович Абузов" userId="89d95bee-967b-43f0-89c2-fb5489401153" providerId="ADAL" clId="{2353FB43-CF9F-43CA-A491-D558BBA00A11}" dt="2021-10-28T19:19:05.904" v="996"/>
          <ac:spMkLst>
            <pc:docMk/>
            <pc:sldMk cId="1415364452" sldId="262"/>
            <ac:spMk id="21" creationId="{859D2C49-AC30-4D30-A15E-82418A75B5C6}"/>
          </ac:spMkLst>
        </pc:spChg>
        <pc:grpChg chg="add mod">
          <ac:chgData name="Ярослав Александрович Абузов" userId="89d95bee-967b-43f0-89c2-fb5489401153" providerId="ADAL" clId="{2353FB43-CF9F-43CA-A491-D558BBA00A11}" dt="2021-10-28T18:50:06.560" v="466" actId="1076"/>
          <ac:grpSpMkLst>
            <pc:docMk/>
            <pc:sldMk cId="1415364452" sldId="262"/>
            <ac:grpSpMk id="6" creationId="{B6DAAF70-09EB-459D-BF2F-E1DB95C02D2F}"/>
          </ac:grpSpMkLst>
        </pc:grpChg>
        <pc:grpChg chg="add del">
          <ac:chgData name="Ярослав Александрович Абузов" userId="89d95bee-967b-43f0-89c2-fb5489401153" providerId="ADAL" clId="{2353FB43-CF9F-43CA-A491-D558BBA00A11}" dt="2021-10-28T18:49:19.813" v="430" actId="165"/>
          <ac:grpSpMkLst>
            <pc:docMk/>
            <pc:sldMk cId="1415364452" sldId="262"/>
            <ac:grpSpMk id="8" creationId="{785CB3F3-6521-415A-B461-3FDBC940B38F}"/>
          </ac:grpSpMkLst>
        </pc:grpChg>
        <pc:grpChg chg="add del mod">
          <ac:chgData name="Ярослав Александрович Абузов" userId="89d95bee-967b-43f0-89c2-fb5489401153" providerId="ADAL" clId="{2353FB43-CF9F-43CA-A491-D558BBA00A11}" dt="2021-10-28T19:03:59.287" v="741"/>
          <ac:grpSpMkLst>
            <pc:docMk/>
            <pc:sldMk cId="1415364452" sldId="262"/>
            <ac:grpSpMk id="15" creationId="{38A17B34-7133-4AD4-9C73-6A9EFC92C298}"/>
          </ac:grpSpMkLst>
        </pc:grpChg>
      </pc:sldChg>
      <pc:sldChg chg="addSp delSp modSp add mod ord">
        <pc:chgData name="Ярослав Александрович Абузов" userId="89d95bee-967b-43f0-89c2-fb5489401153" providerId="ADAL" clId="{2353FB43-CF9F-43CA-A491-D558BBA00A11}" dt="2021-10-28T19:19:06.962" v="997"/>
        <pc:sldMkLst>
          <pc:docMk/>
          <pc:sldMk cId="363764775" sldId="263"/>
        </pc:sldMkLst>
        <pc:spChg chg="mod">
          <ac:chgData name="Ярослав Александрович Абузов" userId="89d95bee-967b-43f0-89c2-fb5489401153" providerId="ADAL" clId="{2353FB43-CF9F-43CA-A491-D558BBA00A11}" dt="2021-10-28T18:51:09.801" v="473"/>
          <ac:spMkLst>
            <pc:docMk/>
            <pc:sldMk cId="363764775" sldId="263"/>
            <ac:spMk id="4" creationId="{80C71AFF-3931-415B-BBC8-F077E9352FAD}"/>
          </ac:spMkLst>
        </pc:spChg>
        <pc:spChg chg="del">
          <ac:chgData name="Ярослав Александрович Абузов" userId="89d95bee-967b-43f0-89c2-fb5489401153" providerId="ADAL" clId="{2353FB43-CF9F-43CA-A491-D558BBA00A11}" dt="2021-10-28T18:51:22.093" v="478" actId="478"/>
          <ac:spMkLst>
            <pc:docMk/>
            <pc:sldMk cId="363764775" sldId="263"/>
            <ac:spMk id="5" creationId="{287810CD-FFC0-4578-9017-CBEC0E53DD1D}"/>
          </ac:spMkLst>
        </pc:spChg>
        <pc:spChg chg="add">
          <ac:chgData name="Ярослав Александрович Абузов" userId="89d95bee-967b-43f0-89c2-fb5489401153" providerId="ADAL" clId="{2353FB43-CF9F-43CA-A491-D558BBA00A11}" dt="2021-10-28T19:19:06.962" v="997"/>
          <ac:spMkLst>
            <pc:docMk/>
            <pc:sldMk cId="363764775" sldId="263"/>
            <ac:spMk id="6" creationId="{A0A95F7B-5E42-4391-845B-902507249A05}"/>
          </ac:spMkLst>
        </pc:spChg>
        <pc:spChg chg="mod">
          <ac:chgData name="Ярослав Александрович Абузов" userId="89d95bee-967b-43f0-89c2-fb5489401153" providerId="ADAL" clId="{2353FB43-CF9F-43CA-A491-D558BBA00A11}" dt="2021-10-28T18:51:38.267" v="484" actId="1076"/>
          <ac:spMkLst>
            <pc:docMk/>
            <pc:sldMk cId="363764775" sldId="263"/>
            <ac:spMk id="12" creationId="{436B1A05-43EA-4DD2-B3AD-A7D4472F4581}"/>
          </ac:spMkLst>
        </pc:spChg>
      </pc:sldChg>
      <pc:sldChg chg="addSp delSp modSp add mod">
        <pc:chgData name="Ярослав Александрович Абузов" userId="89d95bee-967b-43f0-89c2-fb5489401153" providerId="ADAL" clId="{2353FB43-CF9F-43CA-A491-D558BBA00A11}" dt="2021-10-28T19:19:08.917" v="998"/>
        <pc:sldMkLst>
          <pc:docMk/>
          <pc:sldMk cId="1584656894" sldId="264"/>
        </pc:sldMkLst>
        <pc:spChg chg="add del mod">
          <ac:chgData name="Ярослав Александрович Абузов" userId="89d95bee-967b-43f0-89c2-fb5489401153" providerId="ADAL" clId="{2353FB43-CF9F-43CA-A491-D558BBA00A11}" dt="2021-10-28T18:52:34.123" v="491" actId="478"/>
          <ac:spMkLst>
            <pc:docMk/>
            <pc:sldMk cId="1584656894" sldId="264"/>
            <ac:spMk id="3" creationId="{50455E30-E3F6-48B8-97B0-5BC7F6B4FE2D}"/>
          </ac:spMkLst>
        </pc:spChg>
        <pc:spChg chg="del">
          <ac:chgData name="Ярослав Александрович Абузов" userId="89d95bee-967b-43f0-89c2-fb5489401153" providerId="ADAL" clId="{2353FB43-CF9F-43CA-A491-D558BBA00A11}" dt="2021-10-28T18:52:32.960" v="490" actId="478"/>
          <ac:spMkLst>
            <pc:docMk/>
            <pc:sldMk cId="1584656894" sldId="264"/>
            <ac:spMk id="4" creationId="{80C71AFF-3931-415B-BBC8-F077E9352FAD}"/>
          </ac:spMkLst>
        </pc:spChg>
        <pc:spChg chg="add del">
          <ac:chgData name="Ярослав Александрович Абузов" userId="89d95bee-967b-43f0-89c2-fb5489401153" providerId="ADAL" clId="{2353FB43-CF9F-43CA-A491-D558BBA00A11}" dt="2021-10-28T18:52:57.873" v="493"/>
          <ac:spMkLst>
            <pc:docMk/>
            <pc:sldMk cId="1584656894" sldId="264"/>
            <ac:spMk id="5" creationId="{BC24E0C5-21AC-4C85-9284-E36C6AFC2EBC}"/>
          </ac:spMkLst>
        </pc:spChg>
        <pc:spChg chg="add del mod">
          <ac:chgData name="Ярослав Александрович Абузов" userId="89d95bee-967b-43f0-89c2-fb5489401153" providerId="ADAL" clId="{2353FB43-CF9F-43CA-A491-D558BBA00A11}" dt="2021-10-28T19:01:29.001" v="715" actId="1076"/>
          <ac:spMkLst>
            <pc:docMk/>
            <pc:sldMk cId="1584656894" sldId="264"/>
            <ac:spMk id="6" creationId="{B8F57BD4-FC1D-4AAC-A320-D012F5C644A4}"/>
          </ac:spMkLst>
        </pc:spChg>
        <pc:spChg chg="add del">
          <ac:chgData name="Ярослав Александрович Абузов" userId="89d95bee-967b-43f0-89c2-fb5489401153" providerId="ADAL" clId="{2353FB43-CF9F-43CA-A491-D558BBA00A11}" dt="2021-10-28T18:55:27.940" v="540"/>
          <ac:spMkLst>
            <pc:docMk/>
            <pc:sldMk cId="1584656894" sldId="264"/>
            <ac:spMk id="7" creationId="{6D3ED347-E389-410E-8F1D-F2DDDD2B0498}"/>
          </ac:spMkLst>
        </pc:spChg>
        <pc:spChg chg="add del">
          <ac:chgData name="Ярослав Александрович Абузов" userId="89d95bee-967b-43f0-89c2-fb5489401153" providerId="ADAL" clId="{2353FB43-CF9F-43CA-A491-D558BBA00A11}" dt="2021-10-28T18:55:30.673" v="542"/>
          <ac:spMkLst>
            <pc:docMk/>
            <pc:sldMk cId="1584656894" sldId="264"/>
            <ac:spMk id="8" creationId="{12BAE1AE-73D4-43C3-B158-3B23F28DF9FF}"/>
          </ac:spMkLst>
        </pc:spChg>
        <pc:spChg chg="add del">
          <ac:chgData name="Ярослав Александрович Абузов" userId="89d95bee-967b-43f0-89c2-fb5489401153" providerId="ADAL" clId="{2353FB43-CF9F-43CA-A491-D558BBA00A11}" dt="2021-10-28T18:55:35.219" v="545"/>
          <ac:spMkLst>
            <pc:docMk/>
            <pc:sldMk cId="1584656894" sldId="264"/>
            <ac:spMk id="9" creationId="{D0F222BC-79E2-4CF8-9F37-0100340CF48E}"/>
          </ac:spMkLst>
        </pc:spChg>
        <pc:spChg chg="add">
          <ac:chgData name="Ярослав Александрович Абузов" userId="89d95bee-967b-43f0-89c2-fb5489401153" providerId="ADAL" clId="{2353FB43-CF9F-43CA-A491-D558BBA00A11}" dt="2021-10-28T19:19:08.917" v="998"/>
          <ac:spMkLst>
            <pc:docMk/>
            <pc:sldMk cId="1584656894" sldId="264"/>
            <ac:spMk id="11" creationId="{B5387A4E-AB20-426A-962C-CE4697DDB44D}"/>
          </ac:spMkLst>
        </pc:spChg>
        <pc:spChg chg="del">
          <ac:chgData name="Ярослав Александрович Абузов" userId="89d95bee-967b-43f0-89c2-fb5489401153" providerId="ADAL" clId="{2353FB43-CF9F-43CA-A491-D558BBA00A11}" dt="2021-10-28T18:52:31.928" v="489" actId="478"/>
          <ac:spMkLst>
            <pc:docMk/>
            <pc:sldMk cId="1584656894" sldId="264"/>
            <ac:spMk id="12" creationId="{436B1A05-43EA-4DD2-B3AD-A7D4472F4581}"/>
          </ac:spMkLst>
        </pc:spChg>
      </pc:sldChg>
      <pc:sldChg chg="addSp delSp modSp add mod ord">
        <pc:chgData name="Ярослав Александрович Абузов" userId="89d95bee-967b-43f0-89c2-fb5489401153" providerId="ADAL" clId="{2353FB43-CF9F-43CA-A491-D558BBA00A11}" dt="2021-10-28T19:19:19.667" v="1006"/>
        <pc:sldMkLst>
          <pc:docMk/>
          <pc:sldMk cId="3948567574" sldId="265"/>
        </pc:sldMkLst>
        <pc:spChg chg="add del">
          <ac:chgData name="Ярослав Александрович Абузов" userId="89d95bee-967b-43f0-89c2-fb5489401153" providerId="ADAL" clId="{2353FB43-CF9F-43CA-A491-D558BBA00A11}" dt="2021-10-28T18:56:38.974" v="563"/>
          <ac:spMkLst>
            <pc:docMk/>
            <pc:sldMk cId="3948567574" sldId="265"/>
            <ac:spMk id="2" creationId="{9C313EA0-D447-415F-A3F3-2FE8CAABF03F}"/>
          </ac:spMkLst>
        </pc:spChg>
        <pc:spChg chg="add del">
          <ac:chgData name="Ярослав Александрович Абузов" userId="89d95bee-967b-43f0-89c2-fb5489401153" providerId="ADAL" clId="{2353FB43-CF9F-43CA-A491-D558BBA00A11}" dt="2021-10-28T19:19:18.242" v="1005"/>
          <ac:spMkLst>
            <pc:docMk/>
            <pc:sldMk cId="3948567574" sldId="265"/>
            <ac:spMk id="4" creationId="{9795E5D7-48BD-435E-A55D-73E9389CA7F7}"/>
          </ac:spMkLst>
        </pc:spChg>
        <pc:spChg chg="add">
          <ac:chgData name="Ярослав Александрович Абузов" userId="89d95bee-967b-43f0-89c2-fb5489401153" providerId="ADAL" clId="{2353FB43-CF9F-43CA-A491-D558BBA00A11}" dt="2021-10-28T19:19:19.667" v="1006"/>
          <ac:spMkLst>
            <pc:docMk/>
            <pc:sldMk cId="3948567574" sldId="265"/>
            <ac:spMk id="5" creationId="{759F091D-342F-4958-BF6D-E67036B219A5}"/>
          </ac:spMkLst>
        </pc:spChg>
        <pc:spChg chg="mod">
          <ac:chgData name="Ярослав Александрович Абузов" userId="89d95bee-967b-43f0-89c2-fb5489401153" providerId="ADAL" clId="{2353FB43-CF9F-43CA-A491-D558BBA00A11}" dt="2021-10-28T18:58:27.245" v="643" actId="2710"/>
          <ac:spMkLst>
            <pc:docMk/>
            <pc:sldMk cId="3948567574" sldId="265"/>
            <ac:spMk id="6" creationId="{B8F57BD4-FC1D-4AAC-A320-D012F5C644A4}"/>
          </ac:spMkLst>
        </pc:spChg>
      </pc:sldChg>
      <pc:sldChg chg="addSp delSp modSp add mod ord">
        <pc:chgData name="Ярослав Александрович Абузов" userId="89d95bee-967b-43f0-89c2-fb5489401153" providerId="ADAL" clId="{2353FB43-CF9F-43CA-A491-D558BBA00A11}" dt="2021-10-28T19:19:26.772" v="1016" actId="1035"/>
        <pc:sldMkLst>
          <pc:docMk/>
          <pc:sldMk cId="1749016058" sldId="266"/>
        </pc:sldMkLst>
        <pc:spChg chg="add del">
          <ac:chgData name="Ярослав Александрович Абузов" userId="89d95bee-967b-43f0-89c2-fb5489401153" providerId="ADAL" clId="{2353FB43-CF9F-43CA-A491-D558BBA00A11}" dt="2021-10-28T18:58:47.942" v="646"/>
          <ac:spMkLst>
            <pc:docMk/>
            <pc:sldMk cId="1749016058" sldId="266"/>
            <ac:spMk id="2" creationId="{6100E472-D383-45F5-BF6B-140B55EB3CB9}"/>
          </ac:spMkLst>
        </pc:spChg>
        <pc:spChg chg="add del">
          <ac:chgData name="Ярослав Александрович Абузов" userId="89d95bee-967b-43f0-89c2-fb5489401153" providerId="ADAL" clId="{2353FB43-CF9F-43CA-A491-D558BBA00A11}" dt="2021-10-28T19:19:17.401" v="1004"/>
          <ac:spMkLst>
            <pc:docMk/>
            <pc:sldMk cId="1749016058" sldId="266"/>
            <ac:spMk id="4" creationId="{299115D1-ADF7-476D-B040-7D48B36FC935}"/>
          </ac:spMkLst>
        </pc:spChg>
        <pc:spChg chg="add">
          <ac:chgData name="Ярослав Александрович Абузов" userId="89d95bee-967b-43f0-89c2-fb5489401153" providerId="ADAL" clId="{2353FB43-CF9F-43CA-A491-D558BBA00A11}" dt="2021-10-28T19:19:21.219" v="1007"/>
          <ac:spMkLst>
            <pc:docMk/>
            <pc:sldMk cId="1749016058" sldId="266"/>
            <ac:spMk id="5" creationId="{8A80E291-7C91-48EF-AECB-F7B6FA3BAF13}"/>
          </ac:spMkLst>
        </pc:spChg>
        <pc:spChg chg="mod">
          <ac:chgData name="Ярослав Александрович Абузов" userId="89d95bee-967b-43f0-89c2-fb5489401153" providerId="ADAL" clId="{2353FB43-CF9F-43CA-A491-D558BBA00A11}" dt="2021-10-28T19:19:26.772" v="1016" actId="1035"/>
          <ac:spMkLst>
            <pc:docMk/>
            <pc:sldMk cId="1749016058" sldId="266"/>
            <ac:spMk id="6" creationId="{B8F57BD4-FC1D-4AAC-A320-D012F5C644A4}"/>
          </ac:spMkLst>
        </pc:spChg>
      </pc:sldChg>
      <pc:sldChg chg="addSp delSp modSp add mod ord">
        <pc:chgData name="Ярослав Александрович Абузов" userId="89d95bee-967b-43f0-89c2-fb5489401153" providerId="ADAL" clId="{2353FB43-CF9F-43CA-A491-D558BBA00A11}" dt="2021-10-28T19:19:10.128" v="999"/>
        <pc:sldMkLst>
          <pc:docMk/>
          <pc:sldMk cId="3894041566" sldId="267"/>
        </pc:sldMkLst>
        <pc:spChg chg="add del">
          <ac:chgData name="Ярослав Александрович Абузов" userId="89d95bee-967b-43f0-89c2-fb5489401153" providerId="ADAL" clId="{2353FB43-CF9F-43CA-A491-D558BBA00A11}" dt="2021-10-28T19:02:23.410" v="731"/>
          <ac:spMkLst>
            <pc:docMk/>
            <pc:sldMk cId="3894041566" sldId="267"/>
            <ac:spMk id="2" creationId="{CABBEAB5-A2B0-47E7-BD05-6A49185130C1}"/>
          </ac:spMkLst>
        </pc:spChg>
        <pc:spChg chg="add mod">
          <ac:chgData name="Ярослав Александрович Абузов" userId="89d95bee-967b-43f0-89c2-fb5489401153" providerId="ADAL" clId="{2353FB43-CF9F-43CA-A491-D558BBA00A11}" dt="2021-10-28T19:02:33.177" v="737" actId="1076"/>
          <ac:spMkLst>
            <pc:docMk/>
            <pc:sldMk cId="3894041566" sldId="267"/>
            <ac:spMk id="3" creationId="{094EDAC6-F139-4A27-AD91-8F78D6559444}"/>
          </ac:spMkLst>
        </pc:spChg>
        <pc:spChg chg="mod">
          <ac:chgData name="Ярослав Александрович Абузов" userId="89d95bee-967b-43f0-89c2-fb5489401153" providerId="ADAL" clId="{2353FB43-CF9F-43CA-A491-D558BBA00A11}" dt="2021-10-28T19:01:50.801" v="720"/>
          <ac:spMkLst>
            <pc:docMk/>
            <pc:sldMk cId="3894041566" sldId="267"/>
            <ac:spMk id="4" creationId="{80C71AFF-3931-415B-BBC8-F077E9352FAD}"/>
          </ac:spMkLst>
        </pc:spChg>
        <pc:spChg chg="mod">
          <ac:chgData name="Ярослав Александрович Абузов" userId="89d95bee-967b-43f0-89c2-fb5489401153" providerId="ADAL" clId="{2353FB43-CF9F-43CA-A491-D558BBA00A11}" dt="2021-10-28T19:02:37.328" v="738" actId="1076"/>
          <ac:spMkLst>
            <pc:docMk/>
            <pc:sldMk cId="3894041566" sldId="267"/>
            <ac:spMk id="7" creationId="{E88CB78D-B445-4A0F-84EF-8114C8F0D1C2}"/>
          </ac:spMkLst>
        </pc:spChg>
        <pc:spChg chg="add">
          <ac:chgData name="Ярослав Александрович Абузов" userId="89d95bee-967b-43f0-89c2-fb5489401153" providerId="ADAL" clId="{2353FB43-CF9F-43CA-A491-D558BBA00A11}" dt="2021-10-28T19:19:10.128" v="999"/>
          <ac:spMkLst>
            <pc:docMk/>
            <pc:sldMk cId="3894041566" sldId="267"/>
            <ac:spMk id="12" creationId="{A54E0AE2-A74F-4BC9-A6E2-9234B49C9215}"/>
          </ac:spMkLst>
        </pc:spChg>
        <pc:grpChg chg="del">
          <ac:chgData name="Ярослав Александрович Абузов" userId="89d95bee-967b-43f0-89c2-fb5489401153" providerId="ADAL" clId="{2353FB43-CF9F-43CA-A491-D558BBA00A11}" dt="2021-10-28T19:02:16.932" v="729" actId="478"/>
          <ac:grpSpMkLst>
            <pc:docMk/>
            <pc:sldMk cId="3894041566" sldId="267"/>
            <ac:grpSpMk id="6" creationId="{B6DAAF70-09EB-459D-BF2F-E1DB95C02D2F}"/>
          </ac:grpSpMkLst>
        </pc:grpChg>
      </pc:sldChg>
      <pc:sldChg chg="addSp delSp modSp add mod">
        <pc:chgData name="Ярослав Александрович Абузов" userId="89d95bee-967b-43f0-89c2-fb5489401153" providerId="ADAL" clId="{2353FB43-CF9F-43CA-A491-D558BBA00A11}" dt="2021-10-28T19:43:58.867" v="1087" actId="164"/>
        <pc:sldMkLst>
          <pc:docMk/>
          <pc:sldMk cId="1183298186" sldId="268"/>
        </pc:sldMkLst>
        <pc:spChg chg="add mod">
          <ac:chgData name="Ярослав Александрович Абузов" userId="89d95bee-967b-43f0-89c2-fb5489401153" providerId="ADAL" clId="{2353FB43-CF9F-43CA-A491-D558BBA00A11}" dt="2021-10-28T19:43:58.867" v="1087" actId="164"/>
          <ac:spMkLst>
            <pc:docMk/>
            <pc:sldMk cId="1183298186" sldId="268"/>
            <ac:spMk id="2" creationId="{9AF58025-1A47-4DB8-BF14-C5C924F58912}"/>
          </ac:spMkLst>
        </pc:spChg>
        <pc:spChg chg="del">
          <ac:chgData name="Ярослав Александрович Абузов" userId="89d95bee-967b-43f0-89c2-fb5489401153" providerId="ADAL" clId="{2353FB43-CF9F-43CA-A491-D558BBA00A11}" dt="2021-10-28T19:04:05.750" v="742" actId="478"/>
          <ac:spMkLst>
            <pc:docMk/>
            <pc:sldMk cId="1183298186" sldId="268"/>
            <ac:spMk id="3" creationId="{094EDAC6-F139-4A27-AD91-8F78D6559444}"/>
          </ac:spMkLst>
        </pc:spChg>
        <pc:spChg chg="mod topLvl">
          <ac:chgData name="Ярослав Александрович Абузов" userId="89d95bee-967b-43f0-89c2-fb5489401153" providerId="ADAL" clId="{2353FB43-CF9F-43CA-A491-D558BBA00A11}" dt="2021-10-28T19:43:58.867" v="1087" actId="164"/>
          <ac:spMkLst>
            <pc:docMk/>
            <pc:sldMk cId="1183298186" sldId="268"/>
            <ac:spMk id="6" creationId="{EFC431CC-3BF4-4957-ACD7-DC71CC29E8FD}"/>
          </ac:spMkLst>
        </pc:spChg>
        <pc:spChg chg="del">
          <ac:chgData name="Ярослав Александрович Абузов" userId="89d95bee-967b-43f0-89c2-fb5489401153" providerId="ADAL" clId="{2353FB43-CF9F-43CA-A491-D558BBA00A11}" dt="2021-10-28T19:04:06.582" v="743" actId="478"/>
          <ac:spMkLst>
            <pc:docMk/>
            <pc:sldMk cId="1183298186" sldId="268"/>
            <ac:spMk id="7" creationId="{E88CB78D-B445-4A0F-84EF-8114C8F0D1C2}"/>
          </ac:spMkLst>
        </pc:spChg>
        <pc:spChg chg="del mod topLvl">
          <ac:chgData name="Ярослав Александрович Абузов" userId="89d95bee-967b-43f0-89c2-fb5489401153" providerId="ADAL" clId="{2353FB43-CF9F-43CA-A491-D558BBA00A11}" dt="2021-10-28T19:06:22.774" v="760" actId="478"/>
          <ac:spMkLst>
            <pc:docMk/>
            <pc:sldMk cId="1183298186" sldId="268"/>
            <ac:spMk id="8" creationId="{34BB6D66-332C-40B4-86BF-46648459130A}"/>
          </ac:spMkLst>
        </pc:spChg>
        <pc:spChg chg="del mod topLvl">
          <ac:chgData name="Ярослав Александрович Абузов" userId="89d95bee-967b-43f0-89c2-fb5489401153" providerId="ADAL" clId="{2353FB43-CF9F-43CA-A491-D558BBA00A11}" dt="2021-10-28T19:07:44.702" v="813" actId="478"/>
          <ac:spMkLst>
            <pc:docMk/>
            <pc:sldMk cId="1183298186" sldId="268"/>
            <ac:spMk id="9" creationId="{235061DD-0933-420F-82BE-3B87948254FB}"/>
          </ac:spMkLst>
        </pc:spChg>
        <pc:spChg chg="del mod topLvl">
          <ac:chgData name="Ярослав Александрович Абузов" userId="89d95bee-967b-43f0-89c2-fb5489401153" providerId="ADAL" clId="{2353FB43-CF9F-43CA-A491-D558BBA00A11}" dt="2021-10-28T19:08:16.945" v="825" actId="478"/>
          <ac:spMkLst>
            <pc:docMk/>
            <pc:sldMk cId="1183298186" sldId="268"/>
            <ac:spMk id="10" creationId="{134E7E7B-5630-4D01-9F7F-95C19619F0EA}"/>
          </ac:spMkLst>
        </pc:spChg>
        <pc:spChg chg="del mod topLvl">
          <ac:chgData name="Ярослав Александрович Абузов" userId="89d95bee-967b-43f0-89c2-fb5489401153" providerId="ADAL" clId="{2353FB43-CF9F-43CA-A491-D558BBA00A11}" dt="2021-10-28T19:08:16.549" v="824" actId="478"/>
          <ac:spMkLst>
            <pc:docMk/>
            <pc:sldMk cId="1183298186" sldId="268"/>
            <ac:spMk id="11" creationId="{2E60896A-61C3-4634-A523-79C147BA9CFD}"/>
          </ac:spMkLst>
        </pc:spChg>
        <pc:spChg chg="add mod">
          <ac:chgData name="Ярослав Александрович Абузов" userId="89d95bee-967b-43f0-89c2-fb5489401153" providerId="ADAL" clId="{2353FB43-CF9F-43CA-A491-D558BBA00A11}" dt="2021-10-28T19:43:58.867" v="1087" actId="164"/>
          <ac:spMkLst>
            <pc:docMk/>
            <pc:sldMk cId="1183298186" sldId="268"/>
            <ac:spMk id="12" creationId="{33F2ACF4-DF8C-4A7E-8AE3-C28147D2CBAE}"/>
          </ac:spMkLst>
        </pc:spChg>
        <pc:spChg chg="add del">
          <ac:chgData name="Ярослав Александрович Абузов" userId="89d95bee-967b-43f0-89c2-fb5489401153" providerId="ADAL" clId="{2353FB43-CF9F-43CA-A491-D558BBA00A11}" dt="2021-10-28T19:08:15.191" v="823"/>
          <ac:spMkLst>
            <pc:docMk/>
            <pc:sldMk cId="1183298186" sldId="268"/>
            <ac:spMk id="13" creationId="{D0311FD9-9AA1-4584-8544-731D9130DDBF}"/>
          </ac:spMkLst>
        </pc:spChg>
        <pc:spChg chg="add del">
          <ac:chgData name="Ярослав Александрович Абузов" userId="89d95bee-967b-43f0-89c2-fb5489401153" providerId="ADAL" clId="{2353FB43-CF9F-43CA-A491-D558BBA00A11}" dt="2021-10-28T19:08:15.191" v="823"/>
          <ac:spMkLst>
            <pc:docMk/>
            <pc:sldMk cId="1183298186" sldId="268"/>
            <ac:spMk id="14" creationId="{677063EA-E6C1-409C-B52D-3DA48F9BEC5A}"/>
          </ac:spMkLst>
        </pc:spChg>
        <pc:spChg chg="add del">
          <ac:chgData name="Ярослав Александрович Абузов" userId="89d95bee-967b-43f0-89c2-fb5489401153" providerId="ADAL" clId="{2353FB43-CF9F-43CA-A491-D558BBA00A11}" dt="2021-10-28T19:08:15.191" v="823"/>
          <ac:spMkLst>
            <pc:docMk/>
            <pc:sldMk cId="1183298186" sldId="268"/>
            <ac:spMk id="15" creationId="{BBF9D028-A3A0-4AE8-BA6D-6AC4CAE0912D}"/>
          </ac:spMkLst>
        </pc:spChg>
        <pc:spChg chg="add mod">
          <ac:chgData name="Ярослав Александрович Абузов" userId="89d95bee-967b-43f0-89c2-fb5489401153" providerId="ADAL" clId="{2353FB43-CF9F-43CA-A491-D558BBA00A11}" dt="2021-10-28T19:43:58.867" v="1087" actId="164"/>
          <ac:spMkLst>
            <pc:docMk/>
            <pc:sldMk cId="1183298186" sldId="268"/>
            <ac:spMk id="16" creationId="{188B6EAC-A922-4129-B930-56D4DC92524B}"/>
          </ac:spMkLst>
        </pc:spChg>
        <pc:spChg chg="add mod">
          <ac:chgData name="Ярослав Александрович Абузов" userId="89d95bee-967b-43f0-89c2-fb5489401153" providerId="ADAL" clId="{2353FB43-CF9F-43CA-A491-D558BBA00A11}" dt="2021-10-28T19:43:58.867" v="1087" actId="164"/>
          <ac:spMkLst>
            <pc:docMk/>
            <pc:sldMk cId="1183298186" sldId="268"/>
            <ac:spMk id="17" creationId="{8B1239C2-54D2-46B9-882C-F1F698AFAD9B}"/>
          </ac:spMkLst>
        </pc:spChg>
        <pc:spChg chg="add mod">
          <ac:chgData name="Ярослав Александрович Абузов" userId="89d95bee-967b-43f0-89c2-fb5489401153" providerId="ADAL" clId="{2353FB43-CF9F-43CA-A491-D558BBA00A11}" dt="2021-10-28T19:43:58.867" v="1087" actId="164"/>
          <ac:spMkLst>
            <pc:docMk/>
            <pc:sldMk cId="1183298186" sldId="268"/>
            <ac:spMk id="18" creationId="{A54FA7DB-2240-4F7B-A21B-464534027421}"/>
          </ac:spMkLst>
        </pc:spChg>
        <pc:spChg chg="add del mod">
          <ac:chgData name="Ярослав Александрович Абузов" userId="89d95bee-967b-43f0-89c2-fb5489401153" providerId="ADAL" clId="{2353FB43-CF9F-43CA-A491-D558BBA00A11}" dt="2021-10-28T19:17:38.240" v="986" actId="478"/>
          <ac:spMkLst>
            <pc:docMk/>
            <pc:sldMk cId="1183298186" sldId="268"/>
            <ac:spMk id="19" creationId="{293698A8-B2E9-4E34-9B3D-A63B6463A4C7}"/>
          </ac:spMkLst>
        </pc:spChg>
        <pc:spChg chg="add del mod">
          <ac:chgData name="Ярослав Александрович Абузов" userId="89d95bee-967b-43f0-89c2-fb5489401153" providerId="ADAL" clId="{2353FB43-CF9F-43CA-A491-D558BBA00A11}" dt="2021-10-28T19:17:41.959" v="987" actId="478"/>
          <ac:spMkLst>
            <pc:docMk/>
            <pc:sldMk cId="1183298186" sldId="268"/>
            <ac:spMk id="20" creationId="{F4DC10B0-F448-4480-97B1-97458E2104C5}"/>
          </ac:spMkLst>
        </pc:spChg>
        <pc:spChg chg="add mod">
          <ac:chgData name="Ярослав Александрович Абузов" userId="89d95bee-967b-43f0-89c2-fb5489401153" providerId="ADAL" clId="{2353FB43-CF9F-43CA-A491-D558BBA00A11}" dt="2021-10-28T19:43:58.867" v="1087" actId="164"/>
          <ac:spMkLst>
            <pc:docMk/>
            <pc:sldMk cId="1183298186" sldId="268"/>
            <ac:spMk id="21" creationId="{E489D556-FA19-461C-A81F-B42ACEF9308C}"/>
          </ac:spMkLst>
        </pc:spChg>
        <pc:spChg chg="add mod">
          <ac:chgData name="Ярослав Александрович Абузов" userId="89d95bee-967b-43f0-89c2-fb5489401153" providerId="ADAL" clId="{2353FB43-CF9F-43CA-A491-D558BBA00A11}" dt="2021-10-28T19:43:58.867" v="1087" actId="164"/>
          <ac:spMkLst>
            <pc:docMk/>
            <pc:sldMk cId="1183298186" sldId="268"/>
            <ac:spMk id="22" creationId="{7E6F55CF-75F1-4254-B4E0-75B08E0AD82D}"/>
          </ac:spMkLst>
        </pc:spChg>
        <pc:spChg chg="add mod">
          <ac:chgData name="Ярослав Александрович Абузов" userId="89d95bee-967b-43f0-89c2-fb5489401153" providerId="ADAL" clId="{2353FB43-CF9F-43CA-A491-D558BBA00A11}" dt="2021-10-28T19:43:58.867" v="1087" actId="164"/>
          <ac:spMkLst>
            <pc:docMk/>
            <pc:sldMk cId="1183298186" sldId="268"/>
            <ac:spMk id="23" creationId="{0E819E58-6B5C-4CBE-9BA1-57B15AABAA4D}"/>
          </ac:spMkLst>
        </pc:spChg>
        <pc:spChg chg="add mod">
          <ac:chgData name="Ярослав Александрович Абузов" userId="89d95bee-967b-43f0-89c2-fb5489401153" providerId="ADAL" clId="{2353FB43-CF9F-43CA-A491-D558BBA00A11}" dt="2021-10-28T19:43:58.867" v="1087" actId="164"/>
          <ac:spMkLst>
            <pc:docMk/>
            <pc:sldMk cId="1183298186" sldId="268"/>
            <ac:spMk id="24" creationId="{D68EE970-4C9A-4202-ABF4-2173DCBE27F0}"/>
          </ac:spMkLst>
        </pc:spChg>
        <pc:spChg chg="add">
          <ac:chgData name="Ярослав Александрович Абузов" userId="89d95bee-967b-43f0-89c2-fb5489401153" providerId="ADAL" clId="{2353FB43-CF9F-43CA-A491-D558BBA00A11}" dt="2021-10-28T19:19:11.282" v="1000"/>
          <ac:spMkLst>
            <pc:docMk/>
            <pc:sldMk cId="1183298186" sldId="268"/>
            <ac:spMk id="25" creationId="{4989A71F-565E-4B52-B70C-9DAF445BB2F0}"/>
          </ac:spMkLst>
        </pc:spChg>
        <pc:grpChg chg="add del">
          <ac:chgData name="Ярослав Александрович Абузов" userId="89d95bee-967b-43f0-89c2-fb5489401153" providerId="ADAL" clId="{2353FB43-CF9F-43CA-A491-D558BBA00A11}" dt="2021-10-28T19:04:14.778" v="745" actId="165"/>
          <ac:grpSpMkLst>
            <pc:docMk/>
            <pc:sldMk cId="1183298186" sldId="268"/>
            <ac:grpSpMk id="5" creationId="{AC5F2BE6-A41E-4722-A2C9-D9907C7C8B83}"/>
          </ac:grpSpMkLst>
        </pc:grpChg>
        <pc:grpChg chg="add mod">
          <ac:chgData name="Ярослав Александрович Абузов" userId="89d95bee-967b-43f0-89c2-fb5489401153" providerId="ADAL" clId="{2353FB43-CF9F-43CA-A491-D558BBA00A11}" dt="2021-10-28T19:43:58.867" v="1087" actId="164"/>
          <ac:grpSpMkLst>
            <pc:docMk/>
            <pc:sldMk cId="1183298186" sldId="268"/>
            <ac:grpSpMk id="26" creationId="{93625997-7777-4DC8-B51E-7E9F1A307577}"/>
          </ac:grpSpMkLst>
        </pc:grpChg>
      </pc:sldChg>
      <pc:sldChg chg="addSp delSp modSp add mod ord">
        <pc:chgData name="Ярослав Александрович Абузов" userId="89d95bee-967b-43f0-89c2-fb5489401153" providerId="ADAL" clId="{2353FB43-CF9F-43CA-A491-D558BBA00A11}" dt="2021-10-28T19:44:05.423" v="1088" actId="164"/>
        <pc:sldMkLst>
          <pc:docMk/>
          <pc:sldMk cId="4008701175" sldId="269"/>
        </pc:sldMkLst>
        <pc:spChg chg="add mod">
          <ac:chgData name="Ярослав Александрович Абузов" userId="89d95bee-967b-43f0-89c2-fb5489401153" providerId="ADAL" clId="{2353FB43-CF9F-43CA-A491-D558BBA00A11}" dt="2021-10-28T19:44:05.423" v="1088" actId="164"/>
          <ac:spMkLst>
            <pc:docMk/>
            <pc:sldMk cId="4008701175" sldId="269"/>
            <ac:spMk id="2" creationId="{52E15B7B-D8D9-4132-A27F-5A21F52A03FD}"/>
          </ac:spMkLst>
        </pc:spChg>
        <pc:spChg chg="del">
          <ac:chgData name="Ярослав Александрович Абузов" userId="89d95bee-967b-43f0-89c2-fb5489401153" providerId="ADAL" clId="{2353FB43-CF9F-43CA-A491-D558BBA00A11}" dt="2021-10-28T19:12:54.535" v="902" actId="478"/>
          <ac:spMkLst>
            <pc:docMk/>
            <pc:sldMk cId="4008701175" sldId="269"/>
            <ac:spMk id="3" creationId="{094EDAC6-F139-4A27-AD91-8F78D6559444}"/>
          </ac:spMkLst>
        </pc:spChg>
        <pc:spChg chg="mod">
          <ac:chgData name="Ярослав Александрович Абузов" userId="89d95bee-967b-43f0-89c2-fb5489401153" providerId="ADAL" clId="{2353FB43-CF9F-43CA-A491-D558BBA00A11}" dt="2021-10-28T19:11:23.202" v="899"/>
          <ac:spMkLst>
            <pc:docMk/>
            <pc:sldMk cId="4008701175" sldId="269"/>
            <ac:spMk id="4" creationId="{80C71AFF-3931-415B-BBC8-F077E9352FAD}"/>
          </ac:spMkLst>
        </pc:spChg>
        <pc:spChg chg="add del">
          <ac:chgData name="Ярослав Александрович Абузов" userId="89d95bee-967b-43f0-89c2-fb5489401153" providerId="ADAL" clId="{2353FB43-CF9F-43CA-A491-D558BBA00A11}" dt="2021-10-28T19:13:57.016" v="947"/>
          <ac:spMkLst>
            <pc:docMk/>
            <pc:sldMk cId="4008701175" sldId="269"/>
            <ac:spMk id="5" creationId="{BB45B93C-8FEF-4DDF-87AF-59BAE697028A}"/>
          </ac:spMkLst>
        </pc:spChg>
        <pc:spChg chg="add mod">
          <ac:chgData name="Ярослав Александрович Абузов" userId="89d95bee-967b-43f0-89c2-fb5489401153" providerId="ADAL" clId="{2353FB43-CF9F-43CA-A491-D558BBA00A11}" dt="2021-10-28T19:44:05.423" v="1088" actId="164"/>
          <ac:spMkLst>
            <pc:docMk/>
            <pc:sldMk cId="4008701175" sldId="269"/>
            <ac:spMk id="6" creationId="{2986DB61-5BC0-41D4-80FE-7E41EC25FD80}"/>
          </ac:spMkLst>
        </pc:spChg>
        <pc:spChg chg="del">
          <ac:chgData name="Ярослав Александрович Абузов" userId="89d95bee-967b-43f0-89c2-fb5489401153" providerId="ADAL" clId="{2353FB43-CF9F-43CA-A491-D558BBA00A11}" dt="2021-10-28T19:12:55.710" v="903" actId="478"/>
          <ac:spMkLst>
            <pc:docMk/>
            <pc:sldMk cId="4008701175" sldId="269"/>
            <ac:spMk id="7" creationId="{E88CB78D-B445-4A0F-84EF-8114C8F0D1C2}"/>
          </ac:spMkLst>
        </pc:spChg>
        <pc:spChg chg="add mod">
          <ac:chgData name="Ярослав Александрович Абузов" userId="89d95bee-967b-43f0-89c2-fb5489401153" providerId="ADAL" clId="{2353FB43-CF9F-43CA-A491-D558BBA00A11}" dt="2021-10-28T19:44:05.423" v="1088" actId="164"/>
          <ac:spMkLst>
            <pc:docMk/>
            <pc:sldMk cId="4008701175" sldId="269"/>
            <ac:spMk id="8" creationId="{A1AC9DDF-8808-48AF-81A7-21CE9C495144}"/>
          </ac:spMkLst>
        </pc:spChg>
        <pc:spChg chg="add mod">
          <ac:chgData name="Ярослав Александрович Абузов" userId="89d95bee-967b-43f0-89c2-fb5489401153" providerId="ADAL" clId="{2353FB43-CF9F-43CA-A491-D558BBA00A11}" dt="2021-10-28T19:44:05.423" v="1088" actId="164"/>
          <ac:spMkLst>
            <pc:docMk/>
            <pc:sldMk cId="4008701175" sldId="269"/>
            <ac:spMk id="9" creationId="{3AFE2E25-62AF-419F-93E1-23080D86AC55}"/>
          </ac:spMkLst>
        </pc:spChg>
        <pc:spChg chg="add mod">
          <ac:chgData name="Ярослав Александрович Абузов" userId="89d95bee-967b-43f0-89c2-fb5489401153" providerId="ADAL" clId="{2353FB43-CF9F-43CA-A491-D558BBA00A11}" dt="2021-10-28T19:44:05.423" v="1088" actId="164"/>
          <ac:spMkLst>
            <pc:docMk/>
            <pc:sldMk cId="4008701175" sldId="269"/>
            <ac:spMk id="10" creationId="{AA83D39A-12BE-4528-9D96-EFC33C6DD61A}"/>
          </ac:spMkLst>
        </pc:spChg>
        <pc:spChg chg="add mod">
          <ac:chgData name="Ярослав Александрович Абузов" userId="89d95bee-967b-43f0-89c2-fb5489401153" providerId="ADAL" clId="{2353FB43-CF9F-43CA-A491-D558BBA00A11}" dt="2021-10-28T19:44:05.423" v="1088" actId="164"/>
          <ac:spMkLst>
            <pc:docMk/>
            <pc:sldMk cId="4008701175" sldId="269"/>
            <ac:spMk id="11" creationId="{2E885EF7-6503-4C04-BA0B-F5051A5C1408}"/>
          </ac:spMkLst>
        </pc:spChg>
        <pc:spChg chg="add">
          <ac:chgData name="Ярослав Александрович Абузов" userId="89d95bee-967b-43f0-89c2-fb5489401153" providerId="ADAL" clId="{2353FB43-CF9F-43CA-A491-D558BBA00A11}" dt="2021-10-28T19:19:12.491" v="1001"/>
          <ac:spMkLst>
            <pc:docMk/>
            <pc:sldMk cId="4008701175" sldId="269"/>
            <ac:spMk id="12" creationId="{F38CDCCE-46AD-486A-998E-FA539B0105D5}"/>
          </ac:spMkLst>
        </pc:spChg>
        <pc:grpChg chg="add mod">
          <ac:chgData name="Ярослав Александрович Абузов" userId="89d95bee-967b-43f0-89c2-fb5489401153" providerId="ADAL" clId="{2353FB43-CF9F-43CA-A491-D558BBA00A11}" dt="2021-10-28T19:44:05.423" v="1088" actId="164"/>
          <ac:grpSpMkLst>
            <pc:docMk/>
            <pc:sldMk cId="4008701175" sldId="269"/>
            <ac:grpSpMk id="13" creationId="{748C0709-6F6C-43FE-ABF4-8EFF72431795}"/>
          </ac:grpSpMkLst>
        </pc:grpChg>
      </pc:sldChg>
      <pc:sldChg chg="modSp add mod ord">
        <pc:chgData name="Ярослав Александрович Абузов" userId="89d95bee-967b-43f0-89c2-fb5489401153" providerId="ADAL" clId="{2353FB43-CF9F-43CA-A491-D558BBA00A11}" dt="2021-10-28T19:20:56.430" v="1049" actId="20577"/>
        <pc:sldMkLst>
          <pc:docMk/>
          <pc:sldMk cId="2471611571" sldId="270"/>
        </pc:sldMkLst>
        <pc:spChg chg="mod">
          <ac:chgData name="Ярослав Александрович Абузов" userId="89d95bee-967b-43f0-89c2-fb5489401153" providerId="ADAL" clId="{2353FB43-CF9F-43CA-A491-D558BBA00A11}" dt="2021-10-28T19:20:56.430" v="1049" actId="20577"/>
          <ac:spMkLst>
            <pc:docMk/>
            <pc:sldMk cId="2471611571" sldId="270"/>
            <ac:spMk id="3" creationId="{094EDAC6-F139-4A27-AD91-8F78D6559444}"/>
          </ac:spMkLst>
        </pc:spChg>
        <pc:spChg chg="mod">
          <ac:chgData name="Ярослав Александрович Абузов" userId="89d95bee-967b-43f0-89c2-fb5489401153" providerId="ADAL" clId="{2353FB43-CF9F-43CA-A491-D558BBA00A11}" dt="2021-10-28T19:20:04.368" v="1025" actId="1076"/>
          <ac:spMkLst>
            <pc:docMk/>
            <pc:sldMk cId="2471611571" sldId="270"/>
            <ac:spMk id="4" creationId="{80C71AFF-3931-415B-BBC8-F077E9352FAD}"/>
          </ac:spMkLst>
        </pc:spChg>
        <pc:spChg chg="mod">
          <ac:chgData name="Ярослав Александрович Абузов" userId="89d95bee-967b-43f0-89c2-fb5489401153" providerId="ADAL" clId="{2353FB43-CF9F-43CA-A491-D558BBA00A11}" dt="2021-10-28T19:20:51.626" v="1048" actId="1076"/>
          <ac:spMkLst>
            <pc:docMk/>
            <pc:sldMk cId="2471611571" sldId="270"/>
            <ac:spMk id="7" creationId="{E88CB78D-B445-4A0F-84EF-8114C8F0D1C2}"/>
          </ac:spMkLst>
        </pc:spChg>
      </pc:sldChg>
      <pc:sldChg chg="modSp add mod">
        <pc:chgData name="Ярослав Александрович Абузов" userId="89d95bee-967b-43f0-89c2-fb5489401153" providerId="ADAL" clId="{2353FB43-CF9F-43CA-A491-D558BBA00A11}" dt="2021-10-28T19:22:17.033" v="1070" actId="1076"/>
        <pc:sldMkLst>
          <pc:docMk/>
          <pc:sldMk cId="3974353547" sldId="271"/>
        </pc:sldMkLst>
        <pc:spChg chg="mod">
          <ac:chgData name="Ярослав Александрович Абузов" userId="89d95bee-967b-43f0-89c2-fb5489401153" providerId="ADAL" clId="{2353FB43-CF9F-43CA-A491-D558BBA00A11}" dt="2021-10-28T19:22:17.033" v="1070" actId="1076"/>
          <ac:spMkLst>
            <pc:docMk/>
            <pc:sldMk cId="3974353547" sldId="271"/>
            <ac:spMk id="3" creationId="{094EDAC6-F139-4A27-AD91-8F78D6559444}"/>
          </ac:spMkLst>
        </pc:spChg>
        <pc:spChg chg="mod">
          <ac:chgData name="Ярослав Александрович Абузов" userId="89d95bee-967b-43f0-89c2-fb5489401153" providerId="ADAL" clId="{2353FB43-CF9F-43CA-A491-D558BBA00A11}" dt="2021-10-28T19:21:34.336" v="1052"/>
          <ac:spMkLst>
            <pc:docMk/>
            <pc:sldMk cId="3974353547" sldId="271"/>
            <ac:spMk id="4" creationId="{80C71AFF-3931-415B-BBC8-F077E9352FAD}"/>
          </ac:spMkLst>
        </pc:spChg>
        <pc:spChg chg="mod">
          <ac:chgData name="Ярослав Александрович Абузов" userId="89d95bee-967b-43f0-89c2-fb5489401153" providerId="ADAL" clId="{2353FB43-CF9F-43CA-A491-D558BBA00A11}" dt="2021-10-28T19:21:45.343" v="1055"/>
          <ac:spMkLst>
            <pc:docMk/>
            <pc:sldMk cId="3974353547" sldId="271"/>
            <ac:spMk id="7" creationId="{E88CB78D-B445-4A0F-84EF-8114C8F0D1C2}"/>
          </ac:spMkLst>
        </pc:spChg>
      </pc:sldChg>
      <pc:sldChg chg="addSp delSp modSp add mod">
        <pc:chgData name="Ярослав Александрович Абузов" userId="89d95bee-967b-43f0-89c2-fb5489401153" providerId="ADAL" clId="{2353FB43-CF9F-43CA-A491-D558BBA00A11}" dt="2021-10-28T19:44:56.825" v="1089" actId="1440"/>
        <pc:sldMkLst>
          <pc:docMk/>
          <pc:sldMk cId="3448619093" sldId="272"/>
        </pc:sldMkLst>
        <pc:spChg chg="del">
          <ac:chgData name="Ярослав Александрович Абузов" userId="89d95bee-967b-43f0-89c2-fb5489401153" providerId="ADAL" clId="{2353FB43-CF9F-43CA-A491-D558BBA00A11}" dt="2021-10-28T19:43:06.058" v="1082" actId="478"/>
          <ac:spMkLst>
            <pc:docMk/>
            <pc:sldMk cId="3448619093" sldId="272"/>
            <ac:spMk id="3" creationId="{094EDAC6-F139-4A27-AD91-8F78D6559444}"/>
          </ac:spMkLst>
        </pc:spChg>
        <pc:spChg chg="mod">
          <ac:chgData name="Ярослав Александрович Абузов" userId="89d95bee-967b-43f0-89c2-fb5489401153" providerId="ADAL" clId="{2353FB43-CF9F-43CA-A491-D558BBA00A11}" dt="2021-10-28T19:41:34.460" v="1073"/>
          <ac:spMkLst>
            <pc:docMk/>
            <pc:sldMk cId="3448619093" sldId="272"/>
            <ac:spMk id="4" creationId="{80C71AFF-3931-415B-BBC8-F077E9352FAD}"/>
          </ac:spMkLst>
        </pc:spChg>
        <pc:spChg chg="mod">
          <ac:chgData name="Ярослав Александрович Абузов" userId="89d95bee-967b-43f0-89c2-fb5489401153" providerId="ADAL" clId="{2353FB43-CF9F-43CA-A491-D558BBA00A11}" dt="2021-10-28T19:41:46.636" v="1081" actId="20577"/>
          <ac:spMkLst>
            <pc:docMk/>
            <pc:sldMk cId="3448619093" sldId="272"/>
            <ac:spMk id="7" creationId="{E88CB78D-B445-4A0F-84EF-8114C8F0D1C2}"/>
          </ac:spMkLst>
        </pc:spChg>
        <pc:picChg chg="add mod">
          <ac:chgData name="Ярослав Александрович Абузов" userId="89d95bee-967b-43f0-89c2-fb5489401153" providerId="ADAL" clId="{2353FB43-CF9F-43CA-A491-D558BBA00A11}" dt="2021-10-28T19:44:56.825" v="1089" actId="1440"/>
          <ac:picMkLst>
            <pc:docMk/>
            <pc:sldMk cId="3448619093" sldId="272"/>
            <ac:picMk id="4098" creationId="{49796FC6-2EAB-4162-9146-F5EFE9225C4F}"/>
          </ac:picMkLst>
        </pc:picChg>
      </pc:sldChg>
      <pc:sldChg chg="addSp modSp add mod">
        <pc:chgData name="Ярослав Александрович Абузов" userId="89d95bee-967b-43f0-89c2-fb5489401153" providerId="ADAL" clId="{2353FB43-CF9F-43CA-A491-D558BBA00A11}" dt="2021-10-28T19:47:53.474" v="1127" actId="1076"/>
        <pc:sldMkLst>
          <pc:docMk/>
          <pc:sldMk cId="859081495" sldId="273"/>
        </pc:sldMkLst>
        <pc:spChg chg="add mod">
          <ac:chgData name="Ярослав Александрович Абузов" userId="89d95bee-967b-43f0-89c2-fb5489401153" providerId="ADAL" clId="{2353FB43-CF9F-43CA-A491-D558BBA00A11}" dt="2021-10-28T19:47:53.474" v="1127" actId="1076"/>
          <ac:spMkLst>
            <pc:docMk/>
            <pc:sldMk cId="859081495" sldId="273"/>
            <ac:spMk id="2" creationId="{642BD606-2724-48DA-942E-CE9F6ACB9503}"/>
          </ac:spMkLst>
        </pc:spChg>
        <pc:spChg chg="add">
          <ac:chgData name="Ярослав Александрович Абузов" userId="89d95bee-967b-43f0-89c2-fb5489401153" providerId="ADAL" clId="{2353FB43-CF9F-43CA-A491-D558BBA00A11}" dt="2021-10-28T19:46:12.520" v="1100"/>
          <ac:spMkLst>
            <pc:docMk/>
            <pc:sldMk cId="859081495" sldId="273"/>
            <ac:spMk id="4" creationId="{02FBFE52-1F9C-49DE-986A-8410F3ECA7E5}"/>
          </ac:spMkLst>
        </pc:spChg>
        <pc:spChg chg="add mod">
          <ac:chgData name="Ярослав Александрович Абузов" userId="89d95bee-967b-43f0-89c2-fb5489401153" providerId="ADAL" clId="{2353FB43-CF9F-43CA-A491-D558BBA00A11}" dt="2021-10-28T19:47:22" v="1121" actId="403"/>
          <ac:spMkLst>
            <pc:docMk/>
            <pc:sldMk cId="859081495" sldId="273"/>
            <ac:spMk id="5" creationId="{B6DC9643-02CE-44E7-96AB-EBD10D7B4E19}"/>
          </ac:spMkLst>
        </pc:spChg>
        <pc:spChg chg="mod">
          <ac:chgData name="Ярослав Александрович Абузов" userId="89d95bee-967b-43f0-89c2-fb5489401153" providerId="ADAL" clId="{2353FB43-CF9F-43CA-A491-D558BBA00A11}" dt="2021-10-28T19:47:51.655" v="1126" actId="1076"/>
          <ac:spMkLst>
            <pc:docMk/>
            <pc:sldMk cId="859081495" sldId="273"/>
            <ac:spMk id="6" creationId="{B8F57BD4-FC1D-4AAC-A320-D012F5C644A4}"/>
          </ac:spMkLst>
        </pc:spChg>
        <pc:spChg chg="add mod">
          <ac:chgData name="Ярослав Александрович Абузов" userId="89d95bee-967b-43f0-89c2-fb5489401153" providerId="ADAL" clId="{2353FB43-CF9F-43CA-A491-D558BBA00A11}" dt="2021-10-28T19:47:06.127" v="1119" actId="20577"/>
          <ac:spMkLst>
            <pc:docMk/>
            <pc:sldMk cId="859081495" sldId="273"/>
            <ac:spMk id="7" creationId="{280454A2-7142-4C6F-8D3B-F8E49C4DA5EF}"/>
          </ac:spMkLst>
        </pc:spChg>
      </pc:sldChg>
      <pc:sldChg chg="add del">
        <pc:chgData name="Ярослав Александрович Абузов" userId="89d95bee-967b-43f0-89c2-fb5489401153" providerId="ADAL" clId="{2353FB43-CF9F-43CA-A491-D558BBA00A11}" dt="2021-10-28T19:45:42.600" v="1091" actId="47"/>
        <pc:sldMkLst>
          <pc:docMk/>
          <pc:sldMk cId="3674008485" sldId="273"/>
        </pc:sldMkLst>
      </pc:sldChg>
      <pc:sldChg chg="addSp delSp modSp add mod setBg">
        <pc:chgData name="Ярослав Александрович Абузов" userId="89d95bee-967b-43f0-89c2-fb5489401153" providerId="ADAL" clId="{2353FB43-CF9F-43CA-A491-D558BBA00A11}" dt="2021-10-28T19:53:37.084" v="1214" actId="1035"/>
        <pc:sldMkLst>
          <pc:docMk/>
          <pc:sldMk cId="2744535845" sldId="274"/>
        </pc:sldMkLst>
        <pc:spChg chg="del">
          <ac:chgData name="Ярослав Александрович Абузов" userId="89d95bee-967b-43f0-89c2-fb5489401153" providerId="ADAL" clId="{2353FB43-CF9F-43CA-A491-D558BBA00A11}" dt="2021-10-28T19:48:18.007" v="1130" actId="478"/>
          <ac:spMkLst>
            <pc:docMk/>
            <pc:sldMk cId="2744535845" sldId="274"/>
            <ac:spMk id="2" creationId="{642BD606-2724-48DA-942E-CE9F6ACB9503}"/>
          </ac:spMkLst>
        </pc:spChg>
        <pc:spChg chg="del mod">
          <ac:chgData name="Ярослав Александрович Абузов" userId="89d95bee-967b-43f0-89c2-fb5489401153" providerId="ADAL" clId="{2353FB43-CF9F-43CA-A491-D558BBA00A11}" dt="2021-10-28T19:53:22.900" v="1204" actId="478"/>
          <ac:spMkLst>
            <pc:docMk/>
            <pc:sldMk cId="2744535845" sldId="274"/>
            <ac:spMk id="4" creationId="{02FBFE52-1F9C-49DE-986A-8410F3ECA7E5}"/>
          </ac:spMkLst>
        </pc:spChg>
        <pc:spChg chg="del">
          <ac:chgData name="Ярослав Александрович Абузов" userId="89d95bee-967b-43f0-89c2-fb5489401153" providerId="ADAL" clId="{2353FB43-CF9F-43CA-A491-D558BBA00A11}" dt="2021-10-28T19:48:17.521" v="1129" actId="478"/>
          <ac:spMkLst>
            <pc:docMk/>
            <pc:sldMk cId="2744535845" sldId="274"/>
            <ac:spMk id="5" creationId="{B6DC9643-02CE-44E7-96AB-EBD10D7B4E19}"/>
          </ac:spMkLst>
        </pc:spChg>
        <pc:spChg chg="del">
          <ac:chgData name="Ярослав Александрович Абузов" userId="89d95bee-967b-43f0-89c2-fb5489401153" providerId="ADAL" clId="{2353FB43-CF9F-43CA-A491-D558BBA00A11}" dt="2021-10-28T19:48:19.323" v="1132" actId="478"/>
          <ac:spMkLst>
            <pc:docMk/>
            <pc:sldMk cId="2744535845" sldId="274"/>
            <ac:spMk id="6" creationId="{B8F57BD4-FC1D-4AAC-A320-D012F5C644A4}"/>
          </ac:spMkLst>
        </pc:spChg>
        <pc:spChg chg="del">
          <ac:chgData name="Ярослав Александрович Абузов" userId="89d95bee-967b-43f0-89c2-fb5489401153" providerId="ADAL" clId="{2353FB43-CF9F-43CA-A491-D558BBA00A11}" dt="2021-10-28T19:48:18.844" v="1131" actId="478"/>
          <ac:spMkLst>
            <pc:docMk/>
            <pc:sldMk cId="2744535845" sldId="274"/>
            <ac:spMk id="7" creationId="{280454A2-7142-4C6F-8D3B-F8E49C4DA5EF}"/>
          </ac:spMkLst>
        </pc:spChg>
        <pc:spChg chg="add del">
          <ac:chgData name="Ярослав Александрович Абузов" userId="89d95bee-967b-43f0-89c2-fb5489401153" providerId="ADAL" clId="{2353FB43-CF9F-43CA-A491-D558BBA00A11}" dt="2021-10-28T19:49:16.629" v="1162"/>
          <ac:spMkLst>
            <pc:docMk/>
            <pc:sldMk cId="2744535845" sldId="274"/>
            <ac:spMk id="8" creationId="{74A66AD0-0110-4340-9468-004E01D5185E}"/>
          </ac:spMkLst>
        </pc:spChg>
        <pc:spChg chg="add del mod">
          <ac:chgData name="Ярослав Александрович Абузов" userId="89d95bee-967b-43f0-89c2-fb5489401153" providerId="ADAL" clId="{2353FB43-CF9F-43CA-A491-D558BBA00A11}" dt="2021-10-28T19:53:30.217" v="1207" actId="478"/>
          <ac:spMkLst>
            <pc:docMk/>
            <pc:sldMk cId="2744535845" sldId="274"/>
            <ac:spMk id="15" creationId="{24567A6D-D3BC-48C8-AE85-A7D91714733F}"/>
          </ac:spMkLst>
        </pc:spChg>
        <pc:spChg chg="add del mod">
          <ac:chgData name="Ярослав Александрович Абузов" userId="89d95bee-967b-43f0-89c2-fb5489401153" providerId="ADAL" clId="{2353FB43-CF9F-43CA-A491-D558BBA00A11}" dt="2021-10-28T19:53:31.577" v="1208" actId="478"/>
          <ac:spMkLst>
            <pc:docMk/>
            <pc:sldMk cId="2744535845" sldId="274"/>
            <ac:spMk id="16" creationId="{030CE7B1-4DDF-4840-B0AC-2260B37822B7}"/>
          </ac:spMkLst>
        </pc:spChg>
        <pc:spChg chg="add">
          <ac:chgData name="Ярослав Александрович Абузов" userId="89d95bee-967b-43f0-89c2-fb5489401153" providerId="ADAL" clId="{2353FB43-CF9F-43CA-A491-D558BBA00A11}" dt="2021-10-28T19:53:32.250" v="1209"/>
          <ac:spMkLst>
            <pc:docMk/>
            <pc:sldMk cId="2744535845" sldId="274"/>
            <ac:spMk id="17" creationId="{6E2F0E38-9F58-4433-93B2-3DD7CEC93995}"/>
          </ac:spMkLst>
        </pc:spChg>
        <pc:graphicFrameChg chg="add del">
          <ac:chgData name="Ярослав Александрович Абузов" userId="89d95bee-967b-43f0-89c2-fb5489401153" providerId="ADAL" clId="{2353FB43-CF9F-43CA-A491-D558BBA00A11}" dt="2021-10-28T19:49:15.393" v="1160"/>
          <ac:graphicFrameMkLst>
            <pc:docMk/>
            <pc:sldMk cId="2744535845" sldId="274"/>
            <ac:graphicFrameMk id="3" creationId="{53CB9420-2120-422A-B9B5-B32CA29FFD30}"/>
          </ac:graphicFrameMkLst>
        </pc:graphicFrameChg>
        <pc:graphicFrameChg chg="add del mod modGraphic">
          <ac:chgData name="Ярослав Александрович Абузов" userId="89d95bee-967b-43f0-89c2-fb5489401153" providerId="ADAL" clId="{2353FB43-CF9F-43CA-A491-D558BBA00A11}" dt="2021-10-28T19:49:21.146" v="1166"/>
          <ac:graphicFrameMkLst>
            <pc:docMk/>
            <pc:sldMk cId="2744535845" sldId="274"/>
            <ac:graphicFrameMk id="9" creationId="{1F6A0642-222E-45D7-A2BC-33C0C3EF478F}"/>
          </ac:graphicFrameMkLst>
        </pc:graphicFrameChg>
        <pc:graphicFrameChg chg="add mod modGraphic">
          <ac:chgData name="Ярослав Александрович Абузов" userId="89d95bee-967b-43f0-89c2-fb5489401153" providerId="ADAL" clId="{2353FB43-CF9F-43CA-A491-D558BBA00A11}" dt="2021-10-28T19:53:37.084" v="1214" actId="1035"/>
          <ac:graphicFrameMkLst>
            <pc:docMk/>
            <pc:sldMk cId="2744535845" sldId="274"/>
            <ac:graphicFrameMk id="10" creationId="{B45BD75B-42EE-40DE-8422-7A8C4CF3C16B}"/>
          </ac:graphicFrameMkLst>
        </pc:graphicFrameChg>
        <pc:graphicFrameChg chg="add del">
          <ac:chgData name="Ярослав Александрович Абузов" userId="89d95bee-967b-43f0-89c2-fb5489401153" providerId="ADAL" clId="{2353FB43-CF9F-43CA-A491-D558BBA00A11}" dt="2021-10-28T19:49:27.443" v="1169"/>
          <ac:graphicFrameMkLst>
            <pc:docMk/>
            <pc:sldMk cId="2744535845" sldId="274"/>
            <ac:graphicFrameMk id="13" creationId="{55D1B68E-0327-484B-AD30-B2A017209BE5}"/>
          </ac:graphicFrameMkLst>
        </pc:graphicFrameChg>
      </pc:sldChg>
      <pc:sldChg chg="modSp add mod">
        <pc:chgData name="Ярослав Александрович Абузов" userId="89d95bee-967b-43f0-89c2-fb5489401153" providerId="ADAL" clId="{2353FB43-CF9F-43CA-A491-D558BBA00A11}" dt="2021-10-28T19:53:20.288" v="1203" actId="1076"/>
        <pc:sldMkLst>
          <pc:docMk/>
          <pc:sldMk cId="1474257974" sldId="275"/>
        </pc:sldMkLst>
        <pc:spChg chg="mod">
          <ac:chgData name="Ярослав Александрович Абузов" userId="89d95bee-967b-43f0-89c2-fb5489401153" providerId="ADAL" clId="{2353FB43-CF9F-43CA-A491-D558BBA00A11}" dt="2021-10-28T19:53:20.288" v="1203" actId="1076"/>
          <ac:spMkLst>
            <pc:docMk/>
            <pc:sldMk cId="1474257974" sldId="275"/>
            <ac:spMk id="4" creationId="{02FBFE52-1F9C-49DE-986A-8410F3ECA7E5}"/>
          </ac:spMkLst>
        </pc:spChg>
        <pc:graphicFrameChg chg="mod modGraphic">
          <ac:chgData name="Ярослав Александрович Абузов" userId="89d95bee-967b-43f0-89c2-fb5489401153" providerId="ADAL" clId="{2353FB43-CF9F-43CA-A491-D558BBA00A11}" dt="2021-10-28T19:50:12.683" v="1176" actId="1076"/>
          <ac:graphicFrameMkLst>
            <pc:docMk/>
            <pc:sldMk cId="1474257974" sldId="275"/>
            <ac:graphicFrameMk id="10" creationId="{B45BD75B-42EE-40DE-8422-7A8C4CF3C16B}"/>
          </ac:graphicFrameMkLst>
        </pc:graphicFrameChg>
      </pc:sldChg>
      <pc:sldChg chg="addSp delSp modSp add mod">
        <pc:chgData name="Ярослав Александрович Абузов" userId="89d95bee-967b-43f0-89c2-fb5489401153" providerId="ADAL" clId="{2353FB43-CF9F-43CA-A491-D558BBA00A11}" dt="2021-10-28T19:54:52.208" v="1237" actId="1076"/>
        <pc:sldMkLst>
          <pc:docMk/>
          <pc:sldMk cId="1813505306" sldId="276"/>
        </pc:sldMkLst>
        <pc:spChg chg="add mod">
          <ac:chgData name="Ярослав Александрович Абузов" userId="89d95bee-967b-43f0-89c2-fb5489401153" providerId="ADAL" clId="{2353FB43-CF9F-43CA-A491-D558BBA00A11}" dt="2021-10-28T19:53:12.905" v="1200" actId="1076"/>
          <ac:spMkLst>
            <pc:docMk/>
            <pc:sldMk cId="1813505306" sldId="276"/>
            <ac:spMk id="2" creationId="{33522D21-8518-4255-ACCC-E80B6C916A8F}"/>
          </ac:spMkLst>
        </pc:spChg>
        <pc:spChg chg="add del">
          <ac:chgData name="Ярослав Александрович Абузов" userId="89d95bee-967b-43f0-89c2-fb5489401153" providerId="ADAL" clId="{2353FB43-CF9F-43CA-A491-D558BBA00A11}" dt="2021-10-28T19:53:59.299" v="1216" actId="478"/>
          <ac:spMkLst>
            <pc:docMk/>
            <pc:sldMk cId="1813505306" sldId="276"/>
            <ac:spMk id="3" creationId="{A107F0E4-CD36-4DDB-8685-E7F1D0E468F9}"/>
          </ac:spMkLst>
        </pc:spChg>
        <pc:spChg chg="mod">
          <ac:chgData name="Ярослав Александрович Абузов" userId="89d95bee-967b-43f0-89c2-fb5489401153" providerId="ADAL" clId="{2353FB43-CF9F-43CA-A491-D558BBA00A11}" dt="2021-10-28T19:53:16.490" v="1202" actId="1076"/>
          <ac:spMkLst>
            <pc:docMk/>
            <pc:sldMk cId="1813505306" sldId="276"/>
            <ac:spMk id="4" creationId="{02FBFE52-1F9C-49DE-986A-8410F3ECA7E5}"/>
          </ac:spMkLst>
        </pc:spChg>
        <pc:spChg chg="add mod">
          <ac:chgData name="Ярослав Александрович Абузов" userId="89d95bee-967b-43f0-89c2-fb5489401153" providerId="ADAL" clId="{2353FB43-CF9F-43CA-A491-D558BBA00A11}" dt="2021-10-28T19:53:14.812" v="1201" actId="1076"/>
          <ac:spMkLst>
            <pc:docMk/>
            <pc:sldMk cId="1813505306" sldId="276"/>
            <ac:spMk id="6" creationId="{93A8A258-DBDE-4D2C-A725-64314ECECD56}"/>
          </ac:spMkLst>
        </pc:spChg>
        <pc:spChg chg="add del">
          <ac:chgData name="Ярослав Александрович Абузов" userId="89d95bee-967b-43f0-89c2-fb5489401153" providerId="ADAL" clId="{2353FB43-CF9F-43CA-A491-D558BBA00A11}" dt="2021-10-28T19:54:24.096" v="1221"/>
          <ac:spMkLst>
            <pc:docMk/>
            <pc:sldMk cId="1813505306" sldId="276"/>
            <ac:spMk id="12" creationId="{DE57203B-54AA-410E-A504-6C82773A4D15}"/>
          </ac:spMkLst>
        </pc:spChg>
        <pc:spChg chg="add mod">
          <ac:chgData name="Ярослав Александрович Абузов" userId="89d95bee-967b-43f0-89c2-fb5489401153" providerId="ADAL" clId="{2353FB43-CF9F-43CA-A491-D558BBA00A11}" dt="2021-10-28T19:54:52.208" v="1237" actId="1076"/>
          <ac:spMkLst>
            <pc:docMk/>
            <pc:sldMk cId="1813505306" sldId="276"/>
            <ac:spMk id="13" creationId="{8EB3E0B7-DD0F-4E2B-AD0A-26AD2A044235}"/>
          </ac:spMkLst>
        </pc:spChg>
        <pc:graphicFrameChg chg="del">
          <ac:chgData name="Ярослав Александрович Абузов" userId="89d95bee-967b-43f0-89c2-fb5489401153" providerId="ADAL" clId="{2353FB43-CF9F-43CA-A491-D558BBA00A11}" dt="2021-10-28T19:52:09.158" v="1181" actId="478"/>
          <ac:graphicFrameMkLst>
            <pc:docMk/>
            <pc:sldMk cId="1813505306" sldId="276"/>
            <ac:graphicFrameMk id="10" creationId="{B45BD75B-42EE-40DE-8422-7A8C4CF3C16B}"/>
          </ac:graphicFrameMkLst>
        </pc:graphicFrameChg>
        <pc:cxnChg chg="add mod">
          <ac:chgData name="Ярослав Александрович Абузов" userId="89d95bee-967b-43f0-89c2-fb5489401153" providerId="ADAL" clId="{2353FB43-CF9F-43CA-A491-D558BBA00A11}" dt="2021-10-28T19:54:14.695" v="1219" actId="13822"/>
          <ac:cxnSpMkLst>
            <pc:docMk/>
            <pc:sldMk cId="1813505306" sldId="276"/>
            <ac:cxnSpMk id="7" creationId="{31E0D23E-37A8-4C82-B259-EC863276F4E9}"/>
          </ac:cxnSpMkLst>
        </pc:cxnChg>
        <pc:cxnChg chg="add mod">
          <ac:chgData name="Ярослав Александрович Абузов" userId="89d95bee-967b-43f0-89c2-fb5489401153" providerId="ADAL" clId="{2353FB43-CF9F-43CA-A491-D558BBA00A11}" dt="2021-10-28T19:54:14.695" v="1219" actId="13822"/>
          <ac:cxnSpMkLst>
            <pc:docMk/>
            <pc:sldMk cId="1813505306" sldId="276"/>
            <ac:cxnSpMk id="9" creationId="{35C54DE1-A0BC-4C26-8668-A2E440C6623E}"/>
          </ac:cxnSpMkLst>
        </pc:cxnChg>
      </pc:sldChg>
      <pc:sldChg chg="modSp add mod">
        <pc:chgData name="Ярослав Александрович Абузов" userId="89d95bee-967b-43f0-89c2-fb5489401153" providerId="ADAL" clId="{2353FB43-CF9F-43CA-A491-D558BBA00A11}" dt="2021-10-28T19:56:04.474" v="1256" actId="20577"/>
        <pc:sldMkLst>
          <pc:docMk/>
          <pc:sldMk cId="2987687075" sldId="277"/>
        </pc:sldMkLst>
        <pc:spChg chg="mod">
          <ac:chgData name="Ярослав Александрович Абузов" userId="89d95bee-967b-43f0-89c2-fb5489401153" providerId="ADAL" clId="{2353FB43-CF9F-43CA-A491-D558BBA00A11}" dt="2021-10-28T19:56:04.474" v="1256" actId="20577"/>
          <ac:spMkLst>
            <pc:docMk/>
            <pc:sldMk cId="2987687075" sldId="277"/>
            <ac:spMk id="13" creationId="{8EB3E0B7-DD0F-4E2B-AD0A-26AD2A044235}"/>
          </ac:spMkLst>
        </pc:spChg>
      </pc:sldChg>
      <pc:sldChg chg="addSp delSp modSp add mod">
        <pc:chgData name="Ярослав Александрович Абузов" userId="89d95bee-967b-43f0-89c2-fb5489401153" providerId="ADAL" clId="{2353FB43-CF9F-43CA-A491-D558BBA00A11}" dt="2021-10-28T19:59:18.329" v="1298" actId="1035"/>
        <pc:sldMkLst>
          <pc:docMk/>
          <pc:sldMk cId="3815515158" sldId="278"/>
        </pc:sldMkLst>
        <pc:spChg chg="del">
          <ac:chgData name="Ярослав Александрович Абузов" userId="89d95bee-967b-43f0-89c2-fb5489401153" providerId="ADAL" clId="{2353FB43-CF9F-43CA-A491-D558BBA00A11}" dt="2021-10-28T19:56:21.428" v="1261" actId="478"/>
          <ac:spMkLst>
            <pc:docMk/>
            <pc:sldMk cId="3815515158" sldId="278"/>
            <ac:spMk id="2" creationId="{33522D21-8518-4255-ACCC-E80B6C916A8F}"/>
          </ac:spMkLst>
        </pc:spChg>
        <pc:spChg chg="del">
          <ac:chgData name="Ярослав Александрович Абузов" userId="89d95bee-967b-43f0-89c2-fb5489401153" providerId="ADAL" clId="{2353FB43-CF9F-43CA-A491-D558BBA00A11}" dt="2021-10-28T19:58:37.628" v="1271" actId="478"/>
          <ac:spMkLst>
            <pc:docMk/>
            <pc:sldMk cId="3815515158" sldId="278"/>
            <ac:spMk id="4" creationId="{02FBFE52-1F9C-49DE-986A-8410F3ECA7E5}"/>
          </ac:spMkLst>
        </pc:spChg>
        <pc:spChg chg="del">
          <ac:chgData name="Ярослав Александрович Абузов" userId="89d95bee-967b-43f0-89c2-fb5489401153" providerId="ADAL" clId="{2353FB43-CF9F-43CA-A491-D558BBA00A11}" dt="2021-10-28T19:56:19.570" v="1258" actId="478"/>
          <ac:spMkLst>
            <pc:docMk/>
            <pc:sldMk cId="3815515158" sldId="278"/>
            <ac:spMk id="6" creationId="{93A8A258-DBDE-4D2C-A725-64314ECECD56}"/>
          </ac:spMkLst>
        </pc:spChg>
        <pc:spChg chg="add del mod">
          <ac:chgData name="Ярослав Александрович Абузов" userId="89d95bee-967b-43f0-89c2-fb5489401153" providerId="ADAL" clId="{2353FB43-CF9F-43CA-A491-D558BBA00A11}" dt="2021-10-28T19:58:40.028" v="1272" actId="478"/>
          <ac:spMkLst>
            <pc:docMk/>
            <pc:sldMk cId="3815515158" sldId="278"/>
            <ac:spMk id="10" creationId="{85676C26-0D23-4D4E-9160-41ABAD3744FE}"/>
          </ac:spMkLst>
        </pc:spChg>
        <pc:spChg chg="mod">
          <ac:chgData name="Ярослав Александрович Абузов" userId="89d95bee-967b-43f0-89c2-fb5489401153" providerId="ADAL" clId="{2353FB43-CF9F-43CA-A491-D558BBA00A11}" dt="2021-10-28T19:59:10.258" v="1288" actId="1036"/>
          <ac:spMkLst>
            <pc:docMk/>
            <pc:sldMk cId="3815515158" sldId="278"/>
            <ac:spMk id="11" creationId="{B5387A4E-AB20-426A-962C-CE4697DDB44D}"/>
          </ac:spMkLst>
        </pc:spChg>
        <pc:spChg chg="del">
          <ac:chgData name="Ярослав Александрович Абузов" userId="89d95bee-967b-43f0-89c2-fb5489401153" providerId="ADAL" clId="{2353FB43-CF9F-43CA-A491-D558BBA00A11}" dt="2021-10-28T19:56:23.078" v="1262" actId="478"/>
          <ac:spMkLst>
            <pc:docMk/>
            <pc:sldMk cId="3815515158" sldId="278"/>
            <ac:spMk id="13" creationId="{8EB3E0B7-DD0F-4E2B-AD0A-26AD2A044235}"/>
          </ac:spMkLst>
        </pc:spChg>
        <pc:graphicFrameChg chg="add mod modGraphic">
          <ac:chgData name="Ярослав Александрович Абузов" userId="89d95bee-967b-43f0-89c2-fb5489401153" providerId="ADAL" clId="{2353FB43-CF9F-43CA-A491-D558BBA00A11}" dt="2021-10-28T19:59:18.329" v="1298" actId="1035"/>
          <ac:graphicFrameMkLst>
            <pc:docMk/>
            <pc:sldMk cId="3815515158" sldId="278"/>
            <ac:graphicFrameMk id="3" creationId="{CBD1BD18-1CF9-4E2B-8065-6B4E318B134D}"/>
          </ac:graphicFrameMkLst>
        </pc:graphicFrameChg>
        <pc:cxnChg chg="del mod">
          <ac:chgData name="Ярослав Александрович Абузов" userId="89d95bee-967b-43f0-89c2-fb5489401153" providerId="ADAL" clId="{2353FB43-CF9F-43CA-A491-D558BBA00A11}" dt="2021-10-28T19:56:20.092" v="1259" actId="478"/>
          <ac:cxnSpMkLst>
            <pc:docMk/>
            <pc:sldMk cId="3815515158" sldId="278"/>
            <ac:cxnSpMk id="7" creationId="{31E0D23E-37A8-4C82-B259-EC863276F4E9}"/>
          </ac:cxnSpMkLst>
        </pc:cxnChg>
        <pc:cxnChg chg="del mod">
          <ac:chgData name="Ярослав Александрович Абузов" userId="89d95bee-967b-43f0-89c2-fb5489401153" providerId="ADAL" clId="{2353FB43-CF9F-43CA-A491-D558BBA00A11}" dt="2021-10-28T19:56:20.786" v="1260" actId="478"/>
          <ac:cxnSpMkLst>
            <pc:docMk/>
            <pc:sldMk cId="3815515158" sldId="278"/>
            <ac:cxnSpMk id="9" creationId="{35C54DE1-A0BC-4C26-8668-A2E440C6623E}"/>
          </ac:cxnSpMkLst>
        </pc:cxnChg>
      </pc:sldChg>
      <pc:sldChg chg="modSp add mod">
        <pc:chgData name="Ярослав Александрович Абузов" userId="89d95bee-967b-43f0-89c2-fb5489401153" providerId="ADAL" clId="{2353FB43-CF9F-43CA-A491-D558BBA00A11}" dt="2021-10-28T20:00:42.370" v="1303" actId="1076"/>
        <pc:sldMkLst>
          <pc:docMk/>
          <pc:sldMk cId="3239444785" sldId="279"/>
        </pc:sldMkLst>
        <pc:graphicFrameChg chg="mod modGraphic">
          <ac:chgData name="Ярослав Александрович Абузов" userId="89d95bee-967b-43f0-89c2-fb5489401153" providerId="ADAL" clId="{2353FB43-CF9F-43CA-A491-D558BBA00A11}" dt="2021-10-28T20:00:42.370" v="1303" actId="1076"/>
          <ac:graphicFrameMkLst>
            <pc:docMk/>
            <pc:sldMk cId="3239444785" sldId="279"/>
            <ac:graphicFrameMk id="3" creationId="{CBD1BD18-1CF9-4E2B-8065-6B4E318B134D}"/>
          </ac:graphicFrameMkLst>
        </pc:graphicFrameChg>
      </pc:sldChg>
      <pc:sldChg chg="addSp delSp modSp add mod">
        <pc:chgData name="Ярослав Александрович Абузов" userId="89d95bee-967b-43f0-89c2-fb5489401153" providerId="ADAL" clId="{2353FB43-CF9F-43CA-A491-D558BBA00A11}" dt="2021-10-28T20:01:54.214" v="1325" actId="1076"/>
        <pc:sldMkLst>
          <pc:docMk/>
          <pc:sldMk cId="3827152612" sldId="280"/>
        </pc:sldMkLst>
        <pc:spChg chg="del">
          <ac:chgData name="Ярослав Александрович Абузов" userId="89d95bee-967b-43f0-89c2-fb5489401153" providerId="ADAL" clId="{2353FB43-CF9F-43CA-A491-D558BBA00A11}" dt="2021-10-28T20:01:17.831" v="1306" actId="478"/>
          <ac:spMkLst>
            <pc:docMk/>
            <pc:sldMk cId="3827152612" sldId="280"/>
            <ac:spMk id="2" creationId="{33522D21-8518-4255-ACCC-E80B6C916A8F}"/>
          </ac:spMkLst>
        </pc:spChg>
        <pc:spChg chg="add del">
          <ac:chgData name="Ярослав Александрович Абузов" userId="89d95bee-967b-43f0-89c2-fb5489401153" providerId="ADAL" clId="{2353FB43-CF9F-43CA-A491-D558BBA00A11}" dt="2021-10-28T20:01:27.956" v="1311"/>
          <ac:spMkLst>
            <pc:docMk/>
            <pc:sldMk cId="3827152612" sldId="280"/>
            <ac:spMk id="3" creationId="{76D9E4B4-BC7E-4AF8-8F45-35ACC00BD48B}"/>
          </ac:spMkLst>
        </pc:spChg>
        <pc:spChg chg="add mod">
          <ac:chgData name="Ярослав Александрович Абузов" userId="89d95bee-967b-43f0-89c2-fb5489401153" providerId="ADAL" clId="{2353FB43-CF9F-43CA-A491-D558BBA00A11}" dt="2021-10-28T20:01:54.214" v="1325" actId="1076"/>
          <ac:spMkLst>
            <pc:docMk/>
            <pc:sldMk cId="3827152612" sldId="280"/>
            <ac:spMk id="5" creationId="{280D1E3C-A247-49D4-8514-769E6EB915E4}"/>
          </ac:spMkLst>
        </pc:spChg>
        <pc:spChg chg="del">
          <ac:chgData name="Ярослав Александрович Абузов" userId="89d95bee-967b-43f0-89c2-fb5489401153" providerId="ADAL" clId="{2353FB43-CF9F-43CA-A491-D558BBA00A11}" dt="2021-10-28T20:01:18.658" v="1307" actId="478"/>
          <ac:spMkLst>
            <pc:docMk/>
            <pc:sldMk cId="3827152612" sldId="280"/>
            <ac:spMk id="6" creationId="{93A8A258-DBDE-4D2C-A725-64314ECECD56}"/>
          </ac:spMkLst>
        </pc:spChg>
        <pc:spChg chg="del">
          <ac:chgData name="Ярослав Александрович Абузов" userId="89d95bee-967b-43f0-89c2-fb5489401153" providerId="ADAL" clId="{2353FB43-CF9F-43CA-A491-D558BBA00A11}" dt="2021-10-28T20:01:17.042" v="1305" actId="478"/>
          <ac:spMkLst>
            <pc:docMk/>
            <pc:sldMk cId="3827152612" sldId="280"/>
            <ac:spMk id="13" creationId="{8EB3E0B7-DD0F-4E2B-AD0A-26AD2A044235}"/>
          </ac:spMkLst>
        </pc:spChg>
        <pc:cxnChg chg="del mod">
          <ac:chgData name="Ярослав Александрович Абузов" userId="89d95bee-967b-43f0-89c2-fb5489401153" providerId="ADAL" clId="{2353FB43-CF9F-43CA-A491-D558BBA00A11}" dt="2021-10-28T20:01:19.753" v="1309" actId="478"/>
          <ac:cxnSpMkLst>
            <pc:docMk/>
            <pc:sldMk cId="3827152612" sldId="280"/>
            <ac:cxnSpMk id="7" creationId="{31E0D23E-37A8-4C82-B259-EC863276F4E9}"/>
          </ac:cxnSpMkLst>
        </pc:cxnChg>
        <pc:cxnChg chg="del mod">
          <ac:chgData name="Ярослав Александрович Абузов" userId="89d95bee-967b-43f0-89c2-fb5489401153" providerId="ADAL" clId="{2353FB43-CF9F-43CA-A491-D558BBA00A11}" dt="2021-10-28T20:01:19.271" v="1308" actId="478"/>
          <ac:cxnSpMkLst>
            <pc:docMk/>
            <pc:sldMk cId="3827152612" sldId="280"/>
            <ac:cxnSpMk id="9" creationId="{35C54DE1-A0BC-4C26-8668-A2E440C6623E}"/>
          </ac:cxnSpMkLst>
        </pc:cxnChg>
      </pc:sldChg>
      <pc:sldChg chg="addSp delSp modSp add mod">
        <pc:chgData name="Ярослав Александрович Абузов" userId="89d95bee-967b-43f0-89c2-fb5489401153" providerId="ADAL" clId="{2353FB43-CF9F-43CA-A491-D558BBA00A11}" dt="2021-10-28T20:03:49.643" v="1335" actId="13822"/>
        <pc:sldMkLst>
          <pc:docMk/>
          <pc:sldMk cId="1242640530" sldId="281"/>
        </pc:sldMkLst>
        <pc:spChg chg="add del">
          <ac:chgData name="Ярослав Александрович Абузов" userId="89d95bee-967b-43f0-89c2-fb5489401153" providerId="ADAL" clId="{2353FB43-CF9F-43CA-A491-D558BBA00A11}" dt="2021-10-28T20:03:42.024" v="1330"/>
          <ac:spMkLst>
            <pc:docMk/>
            <pc:sldMk cId="1242640530" sldId="281"/>
            <ac:spMk id="2" creationId="{0B38E56B-0C66-4C3F-8059-A5E5908F339F}"/>
          </ac:spMkLst>
        </pc:spChg>
        <pc:spChg chg="add mod">
          <ac:chgData name="Ярослав Александрович Абузов" userId="89d95bee-967b-43f0-89c2-fb5489401153" providerId="ADAL" clId="{2353FB43-CF9F-43CA-A491-D558BBA00A11}" dt="2021-10-28T20:03:49.643" v="1335" actId="13822"/>
          <ac:spMkLst>
            <pc:docMk/>
            <pc:sldMk cId="1242640530" sldId="281"/>
            <ac:spMk id="4" creationId="{AD3ECF7F-DB1B-4B37-9AA5-40D8ECB629A4}"/>
          </ac:spMkLst>
        </pc:spChg>
        <pc:graphicFrameChg chg="mod modGraphic">
          <ac:chgData name="Ярослав Александрович Абузов" userId="89d95bee-967b-43f0-89c2-fb5489401153" providerId="ADAL" clId="{2353FB43-CF9F-43CA-A491-D558BBA00A11}" dt="2021-10-28T20:03:32.513" v="1328" actId="14734"/>
          <ac:graphicFrameMkLst>
            <pc:docMk/>
            <pc:sldMk cId="1242640530" sldId="281"/>
            <ac:graphicFrameMk id="3" creationId="{CBD1BD18-1CF9-4E2B-8065-6B4E318B134D}"/>
          </ac:graphicFrameMkLst>
        </pc:graphicFrameChg>
      </pc:sldChg>
      <pc:sldChg chg="modSp add">
        <pc:chgData name="Ярослав Александрович Абузов" userId="89d95bee-967b-43f0-89c2-fb5489401153" providerId="ADAL" clId="{2353FB43-CF9F-43CA-A491-D558BBA00A11}" dt="2021-10-28T20:05:34.115" v="1342"/>
        <pc:sldMkLst>
          <pc:docMk/>
          <pc:sldMk cId="3977735009" sldId="282"/>
        </pc:sldMkLst>
        <pc:spChg chg="mod">
          <ac:chgData name="Ярослав Александрович Абузов" userId="89d95bee-967b-43f0-89c2-fb5489401153" providerId="ADAL" clId="{2353FB43-CF9F-43CA-A491-D558BBA00A11}" dt="2021-10-28T20:05:34.115" v="1342"/>
          <ac:spMkLst>
            <pc:docMk/>
            <pc:sldMk cId="3977735009" sldId="282"/>
            <ac:spMk id="4" creationId="{AD3ECF7F-DB1B-4B37-9AA5-40D8ECB629A4}"/>
          </ac:spMkLst>
        </pc:spChg>
        <pc:graphicFrameChg chg="mod">
          <ac:chgData name="Ярослав Александрович Абузов" userId="89d95bee-967b-43f0-89c2-fb5489401153" providerId="ADAL" clId="{2353FB43-CF9F-43CA-A491-D558BBA00A11}" dt="2021-10-28T20:05:15.783" v="1337"/>
          <ac:graphicFrameMkLst>
            <pc:docMk/>
            <pc:sldMk cId="3977735009" sldId="282"/>
            <ac:graphicFrameMk id="3" creationId="{CBD1BD18-1CF9-4E2B-8065-6B4E318B134D}"/>
          </ac:graphicFrameMkLst>
        </pc:graphicFrameChg>
      </pc:sldChg>
      <pc:sldChg chg="addSp delSp modSp add mod">
        <pc:chgData name="Ярослав Александрович Абузов" userId="89d95bee-967b-43f0-89c2-fb5489401153" providerId="ADAL" clId="{2353FB43-CF9F-43CA-A491-D558BBA00A11}" dt="2021-10-28T20:10:07.499" v="1419" actId="20577"/>
        <pc:sldMkLst>
          <pc:docMk/>
          <pc:sldMk cId="288842561" sldId="283"/>
        </pc:sldMkLst>
        <pc:spChg chg="add del">
          <ac:chgData name="Ярослав Александрович Абузов" userId="89d95bee-967b-43f0-89c2-fb5489401153" providerId="ADAL" clId="{2353FB43-CF9F-43CA-A491-D558BBA00A11}" dt="2021-10-28T20:07:01.383" v="1350"/>
          <ac:spMkLst>
            <pc:docMk/>
            <pc:sldMk cId="288842561" sldId="283"/>
            <ac:spMk id="2" creationId="{C8D2E24F-82B5-4DC0-A584-91A9C4CEBBB3}"/>
          </ac:spMkLst>
        </pc:spChg>
        <pc:spChg chg="add del mod">
          <ac:chgData name="Ярослав Александрович Абузов" userId="89d95bee-967b-43f0-89c2-fb5489401153" providerId="ADAL" clId="{2353FB43-CF9F-43CA-A491-D558BBA00A11}" dt="2021-10-28T20:07:21.920" v="1359"/>
          <ac:spMkLst>
            <pc:docMk/>
            <pc:sldMk cId="288842561" sldId="283"/>
            <ac:spMk id="3" creationId="{E1B433E4-DFFC-4842-8950-0EDEC1CBC4BF}"/>
          </ac:spMkLst>
        </pc:spChg>
        <pc:spChg chg="mod">
          <ac:chgData name="Ярослав Александрович Абузов" userId="89d95bee-967b-43f0-89c2-fb5489401153" providerId="ADAL" clId="{2353FB43-CF9F-43CA-A491-D558BBA00A11}" dt="2021-10-28T20:06:44.222" v="1347" actId="1076"/>
          <ac:spMkLst>
            <pc:docMk/>
            <pc:sldMk cId="288842561" sldId="283"/>
            <ac:spMk id="4" creationId="{02FBFE52-1F9C-49DE-986A-8410F3ECA7E5}"/>
          </ac:spMkLst>
        </pc:spChg>
        <pc:spChg chg="del">
          <ac:chgData name="Ярослав Александрович Абузов" userId="89d95bee-967b-43f0-89c2-fb5489401153" providerId="ADAL" clId="{2353FB43-CF9F-43CA-A491-D558BBA00A11}" dt="2021-10-28T20:06:59.048" v="1348" actId="478"/>
          <ac:spMkLst>
            <pc:docMk/>
            <pc:sldMk cId="288842561" sldId="283"/>
            <ac:spMk id="5" creationId="{280D1E3C-A247-49D4-8514-769E6EB915E4}"/>
          </ac:spMkLst>
        </pc:spChg>
        <pc:spChg chg="add del">
          <ac:chgData name="Ярослав Александрович Абузов" userId="89d95bee-967b-43f0-89c2-fb5489401153" providerId="ADAL" clId="{2353FB43-CF9F-43CA-A491-D558BBA00A11}" dt="2021-10-28T20:07:27.787" v="1361"/>
          <ac:spMkLst>
            <pc:docMk/>
            <pc:sldMk cId="288842561" sldId="283"/>
            <ac:spMk id="6" creationId="{191E8186-C4F6-434F-8468-FDE68EAD70B6}"/>
          </ac:spMkLst>
        </pc:spChg>
        <pc:spChg chg="add mod">
          <ac:chgData name="Ярослав Александрович Абузов" userId="89d95bee-967b-43f0-89c2-fb5489401153" providerId="ADAL" clId="{2353FB43-CF9F-43CA-A491-D558BBA00A11}" dt="2021-10-28T20:07:21.717" v="1357" actId="1076"/>
          <ac:spMkLst>
            <pc:docMk/>
            <pc:sldMk cId="288842561" sldId="283"/>
            <ac:spMk id="7" creationId="{D0E93D3C-8AA9-4936-AE61-1F89903E9C02}"/>
          </ac:spMkLst>
        </pc:spChg>
        <pc:spChg chg="add mod">
          <ac:chgData name="Ярослав Александрович Абузов" userId="89d95bee-967b-43f0-89c2-fb5489401153" providerId="ADAL" clId="{2353FB43-CF9F-43CA-A491-D558BBA00A11}" dt="2021-10-28T20:09:25.992" v="1411" actId="403"/>
          <ac:spMkLst>
            <pc:docMk/>
            <pc:sldMk cId="288842561" sldId="283"/>
            <ac:spMk id="8" creationId="{931BE31F-24DB-48A3-9DF6-F46E9F997CE4}"/>
          </ac:spMkLst>
        </pc:spChg>
        <pc:spChg chg="add del">
          <ac:chgData name="Ярослав Александрович Абузов" userId="89d95bee-967b-43f0-89c2-fb5489401153" providerId="ADAL" clId="{2353FB43-CF9F-43CA-A491-D558BBA00A11}" dt="2021-10-28T20:08:12.350" v="1374"/>
          <ac:spMkLst>
            <pc:docMk/>
            <pc:sldMk cId="288842561" sldId="283"/>
            <ac:spMk id="9" creationId="{66F38C91-279C-4313-B97B-6572C10392B9}"/>
          </ac:spMkLst>
        </pc:spChg>
        <pc:spChg chg="add mod">
          <ac:chgData name="Ярослав Александрович Абузов" userId="89d95bee-967b-43f0-89c2-fb5489401153" providerId="ADAL" clId="{2353FB43-CF9F-43CA-A491-D558BBA00A11}" dt="2021-10-28T20:09:43.685" v="1417" actId="1076"/>
          <ac:spMkLst>
            <pc:docMk/>
            <pc:sldMk cId="288842561" sldId="283"/>
            <ac:spMk id="10" creationId="{A01D480B-4771-415F-9C0F-6ACD1977365E}"/>
          </ac:spMkLst>
        </pc:spChg>
        <pc:spChg chg="add mod">
          <ac:chgData name="Ярослав Александрович Абузов" userId="89d95bee-967b-43f0-89c2-fb5489401153" providerId="ADAL" clId="{2353FB43-CF9F-43CA-A491-D558BBA00A11}" dt="2021-10-28T20:10:07.499" v="1419" actId="20577"/>
          <ac:spMkLst>
            <pc:docMk/>
            <pc:sldMk cId="288842561" sldId="283"/>
            <ac:spMk id="12" creationId="{02179576-B55A-4CC2-81C6-2AF2E8F6C785}"/>
          </ac:spMkLst>
        </pc:spChg>
        <pc:spChg chg="add del mod">
          <ac:chgData name="Ярослав Александрович Абузов" userId="89d95bee-967b-43f0-89c2-fb5489401153" providerId="ADAL" clId="{2353FB43-CF9F-43CA-A491-D558BBA00A11}" dt="2021-10-28T20:09:40.493" v="1416" actId="13822"/>
          <ac:spMkLst>
            <pc:docMk/>
            <pc:sldMk cId="288842561" sldId="283"/>
            <ac:spMk id="13" creationId="{FE7B2E66-80A8-4467-A74A-A0D147B6BC8C}"/>
          </ac:spMkLst>
        </pc:spChg>
      </pc:sldChg>
      <pc:sldChg chg="addSp delSp modSp add mod">
        <pc:chgData name="Ярослав Александрович Абузов" userId="89d95bee-967b-43f0-89c2-fb5489401153" providerId="ADAL" clId="{2353FB43-CF9F-43CA-A491-D558BBA00A11}" dt="2021-10-28T20:20:37.038" v="1478" actId="207"/>
        <pc:sldMkLst>
          <pc:docMk/>
          <pc:sldMk cId="4057643383" sldId="284"/>
        </pc:sldMkLst>
        <pc:spChg chg="mod">
          <ac:chgData name="Ярослав Александрович Абузов" userId="89d95bee-967b-43f0-89c2-fb5489401153" providerId="ADAL" clId="{2353FB43-CF9F-43CA-A491-D558BBA00A11}" dt="2021-10-28T20:14:04.085" v="1452" actId="20577"/>
          <ac:spMkLst>
            <pc:docMk/>
            <pc:sldMk cId="4057643383" sldId="284"/>
            <ac:spMk id="4" creationId="{02FBFE52-1F9C-49DE-986A-8410F3ECA7E5}"/>
          </ac:spMkLst>
        </pc:spChg>
        <pc:spChg chg="del">
          <ac:chgData name="Ярослав Александрович Абузов" userId="89d95bee-967b-43f0-89c2-fb5489401153" providerId="ADAL" clId="{2353FB43-CF9F-43CA-A491-D558BBA00A11}" dt="2021-10-28T20:13:18.384" v="1421" actId="478"/>
          <ac:spMkLst>
            <pc:docMk/>
            <pc:sldMk cId="4057643383" sldId="284"/>
            <ac:spMk id="5" creationId="{280D1E3C-A247-49D4-8514-769E6EB915E4}"/>
          </ac:spMkLst>
        </pc:spChg>
        <pc:graphicFrameChg chg="add mod modGraphic">
          <ac:chgData name="Ярослав Александрович Абузов" userId="89d95bee-967b-43f0-89c2-fb5489401153" providerId="ADAL" clId="{2353FB43-CF9F-43CA-A491-D558BBA00A11}" dt="2021-10-28T20:20:37.038" v="1478" actId="207"/>
          <ac:graphicFrameMkLst>
            <pc:docMk/>
            <pc:sldMk cId="4057643383" sldId="284"/>
            <ac:graphicFrameMk id="2" creationId="{4E7E4336-07C8-40A9-BA66-9D36DC81A480}"/>
          </ac:graphicFrameMkLst>
        </pc:graphicFrameChg>
      </pc:sldChg>
      <pc:sldChg chg="addSp delSp modSp add mod">
        <pc:chgData name="Ярослав Александрович Абузов" userId="89d95bee-967b-43f0-89c2-fb5489401153" providerId="ADAL" clId="{2353FB43-CF9F-43CA-A491-D558BBA00A11}" dt="2021-10-28T20:21:03.291" v="1484" actId="1076"/>
        <pc:sldMkLst>
          <pc:docMk/>
          <pc:sldMk cId="4193388499" sldId="285"/>
        </pc:sldMkLst>
        <pc:spChg chg="del">
          <ac:chgData name="Ярослав Александрович Абузов" userId="89d95bee-967b-43f0-89c2-fb5489401153" providerId="ADAL" clId="{2353FB43-CF9F-43CA-A491-D558BBA00A11}" dt="2021-10-28T20:20:08.271" v="1474" actId="478"/>
          <ac:spMkLst>
            <pc:docMk/>
            <pc:sldMk cId="4193388499" sldId="285"/>
            <ac:spMk id="3" creationId="{094EDAC6-F139-4A27-AD91-8F78D6559444}"/>
          </ac:spMkLst>
        </pc:spChg>
        <pc:spChg chg="mod">
          <ac:chgData name="Ярослав Александрович Абузов" userId="89d95bee-967b-43f0-89c2-fb5489401153" providerId="ADAL" clId="{2353FB43-CF9F-43CA-A491-D558BBA00A11}" dt="2021-10-28T20:19:53.163" v="1469" actId="14100"/>
          <ac:spMkLst>
            <pc:docMk/>
            <pc:sldMk cId="4193388499" sldId="285"/>
            <ac:spMk id="4" creationId="{80C71AFF-3931-415B-BBC8-F077E9352FAD}"/>
          </ac:spMkLst>
        </pc:spChg>
        <pc:spChg chg="add mod">
          <ac:chgData name="Ярослав Александрович Абузов" userId="89d95bee-967b-43f0-89c2-fb5489401153" providerId="ADAL" clId="{2353FB43-CF9F-43CA-A491-D558BBA00A11}" dt="2021-10-28T20:21:03.291" v="1484" actId="1076"/>
          <ac:spMkLst>
            <pc:docMk/>
            <pc:sldMk cId="4193388499" sldId="285"/>
            <ac:spMk id="6" creationId="{6FA3C722-C721-4058-8EF5-B3C002D69E22}"/>
          </ac:spMkLst>
        </pc:spChg>
        <pc:spChg chg="mod">
          <ac:chgData name="Ярослав Александрович Абузов" userId="89d95bee-967b-43f0-89c2-fb5489401153" providerId="ADAL" clId="{2353FB43-CF9F-43CA-A491-D558BBA00A11}" dt="2021-10-28T20:20:43.328" v="1479" actId="207"/>
          <ac:spMkLst>
            <pc:docMk/>
            <pc:sldMk cId="4193388499" sldId="285"/>
            <ac:spMk id="7" creationId="{E88CB78D-B445-4A0F-84EF-8114C8F0D1C2}"/>
          </ac:spMkLst>
        </pc:spChg>
      </pc:sldChg>
      <pc:sldChg chg="modSp add mod">
        <pc:chgData name="Ярослав Александрович Абузов" userId="89d95bee-967b-43f0-89c2-fb5489401153" providerId="ADAL" clId="{2353FB43-CF9F-43CA-A491-D558BBA00A11}" dt="2021-10-28T20:22:35.229" v="1494" actId="20577"/>
        <pc:sldMkLst>
          <pc:docMk/>
          <pc:sldMk cId="1698066099" sldId="286"/>
        </pc:sldMkLst>
        <pc:spChg chg="mod">
          <ac:chgData name="Ярослав Александрович Абузов" userId="89d95bee-967b-43f0-89c2-fb5489401153" providerId="ADAL" clId="{2353FB43-CF9F-43CA-A491-D558BBA00A11}" dt="2021-10-28T20:22:04.467" v="1487"/>
          <ac:spMkLst>
            <pc:docMk/>
            <pc:sldMk cId="1698066099" sldId="286"/>
            <ac:spMk id="4" creationId="{80C71AFF-3931-415B-BBC8-F077E9352FAD}"/>
          </ac:spMkLst>
        </pc:spChg>
        <pc:spChg chg="mod">
          <ac:chgData name="Ярослав Александрович Абузов" userId="89d95bee-967b-43f0-89c2-fb5489401153" providerId="ADAL" clId="{2353FB43-CF9F-43CA-A491-D558BBA00A11}" dt="2021-10-28T20:22:27.785" v="1493"/>
          <ac:spMkLst>
            <pc:docMk/>
            <pc:sldMk cId="1698066099" sldId="286"/>
            <ac:spMk id="6" creationId="{6FA3C722-C721-4058-8EF5-B3C002D69E22}"/>
          </ac:spMkLst>
        </pc:spChg>
        <pc:spChg chg="mod">
          <ac:chgData name="Ярослав Александрович Абузов" userId="89d95bee-967b-43f0-89c2-fb5489401153" providerId="ADAL" clId="{2353FB43-CF9F-43CA-A491-D558BBA00A11}" dt="2021-10-28T20:22:35.229" v="1494" actId="20577"/>
          <ac:spMkLst>
            <pc:docMk/>
            <pc:sldMk cId="1698066099" sldId="286"/>
            <ac:spMk id="7" creationId="{E88CB78D-B445-4A0F-84EF-8114C8F0D1C2}"/>
          </ac:spMkLst>
        </pc:spChg>
      </pc:sldChg>
      <pc:sldChg chg="addSp delSp modSp add mod">
        <pc:chgData name="Ярослав Александрович Абузов" userId="89d95bee-967b-43f0-89c2-fb5489401153" providerId="ADAL" clId="{2353FB43-CF9F-43CA-A491-D558BBA00A11}" dt="2021-10-28T20:45:27.281" v="1767" actId="123"/>
        <pc:sldMkLst>
          <pc:docMk/>
          <pc:sldMk cId="2152018285" sldId="287"/>
        </pc:sldMkLst>
        <pc:spChg chg="add del">
          <ac:chgData name="Ярослав Александрович Абузов" userId="89d95bee-967b-43f0-89c2-fb5489401153" providerId="ADAL" clId="{2353FB43-CF9F-43CA-A491-D558BBA00A11}" dt="2021-10-28T20:23:04.908" v="1502"/>
          <ac:spMkLst>
            <pc:docMk/>
            <pc:sldMk cId="2152018285" sldId="287"/>
            <ac:spMk id="2" creationId="{35CBE5D1-9F2E-4140-84A5-24E5600088F8}"/>
          </ac:spMkLst>
        </pc:spChg>
        <pc:spChg chg="add mod">
          <ac:chgData name="Ярослав Александрович Абузов" userId="89d95bee-967b-43f0-89c2-fb5489401153" providerId="ADAL" clId="{2353FB43-CF9F-43CA-A491-D558BBA00A11}" dt="2021-10-28T20:45:27.281" v="1767" actId="123"/>
          <ac:spMkLst>
            <pc:docMk/>
            <pc:sldMk cId="2152018285" sldId="287"/>
            <ac:spMk id="3" creationId="{A5258A35-326B-41D2-854E-5B1F9EA7979C}"/>
          </ac:spMkLst>
        </pc:spChg>
        <pc:spChg chg="mod">
          <ac:chgData name="Ярослав Александрович Абузов" userId="89d95bee-967b-43f0-89c2-fb5489401153" providerId="ADAL" clId="{2353FB43-CF9F-43CA-A491-D558BBA00A11}" dt="2021-10-28T20:22:55.493" v="1500" actId="1076"/>
          <ac:spMkLst>
            <pc:docMk/>
            <pc:sldMk cId="2152018285" sldId="287"/>
            <ac:spMk id="6" creationId="{6FA3C722-C721-4058-8EF5-B3C002D69E22}"/>
          </ac:spMkLst>
        </pc:spChg>
        <pc:spChg chg="del">
          <ac:chgData name="Ярослав Александрович Абузов" userId="89d95bee-967b-43f0-89c2-fb5489401153" providerId="ADAL" clId="{2353FB43-CF9F-43CA-A491-D558BBA00A11}" dt="2021-10-28T20:22:45.428" v="1496" actId="478"/>
          <ac:spMkLst>
            <pc:docMk/>
            <pc:sldMk cId="2152018285" sldId="287"/>
            <ac:spMk id="7" creationId="{E88CB78D-B445-4A0F-84EF-8114C8F0D1C2}"/>
          </ac:spMkLst>
        </pc:spChg>
      </pc:sldChg>
      <pc:sldChg chg="addSp delSp modSp add mod">
        <pc:chgData name="Ярослав Александрович Абузов" userId="89d95bee-967b-43f0-89c2-fb5489401153" providerId="ADAL" clId="{2353FB43-CF9F-43CA-A491-D558BBA00A11}" dt="2021-10-28T20:32:42.372" v="1575" actId="164"/>
        <pc:sldMkLst>
          <pc:docMk/>
          <pc:sldMk cId="2891289284" sldId="288"/>
        </pc:sldMkLst>
        <pc:spChg chg="add mod">
          <ac:chgData name="Ярослав Александрович Абузов" userId="89d95bee-967b-43f0-89c2-fb5489401153" providerId="ADAL" clId="{2353FB43-CF9F-43CA-A491-D558BBA00A11}" dt="2021-10-28T20:32:42.372" v="1575" actId="164"/>
          <ac:spMkLst>
            <pc:docMk/>
            <pc:sldMk cId="2891289284" sldId="288"/>
            <ac:spMk id="2" creationId="{9C1BB428-1EC2-4A22-ACF2-625629A096E8}"/>
          </ac:spMkLst>
        </pc:spChg>
        <pc:spChg chg="del">
          <ac:chgData name="Ярослав Александрович Абузов" userId="89d95bee-967b-43f0-89c2-fb5489401153" providerId="ADAL" clId="{2353FB43-CF9F-43CA-A491-D558BBA00A11}" dt="2021-10-28T20:30:18.093" v="1524" actId="478"/>
          <ac:spMkLst>
            <pc:docMk/>
            <pc:sldMk cId="2891289284" sldId="288"/>
            <ac:spMk id="3" creationId="{A5258A35-326B-41D2-854E-5B1F9EA7979C}"/>
          </ac:spMkLst>
        </pc:spChg>
        <pc:spChg chg="mod">
          <ac:chgData name="Ярослав Александрович Абузов" userId="89d95bee-967b-43f0-89c2-fb5489401153" providerId="ADAL" clId="{2353FB43-CF9F-43CA-A491-D558BBA00A11}" dt="2021-10-28T20:30:01.200" v="1519" actId="27636"/>
          <ac:spMkLst>
            <pc:docMk/>
            <pc:sldMk cId="2891289284" sldId="288"/>
            <ac:spMk id="4" creationId="{80C71AFF-3931-415B-BBC8-F077E9352FAD}"/>
          </ac:spMkLst>
        </pc:spChg>
        <pc:spChg chg="add mod">
          <ac:chgData name="Ярослав Александрович Абузов" userId="89d95bee-967b-43f0-89c2-fb5489401153" providerId="ADAL" clId="{2353FB43-CF9F-43CA-A491-D558BBA00A11}" dt="2021-10-28T20:32:42.372" v="1575" actId="164"/>
          <ac:spMkLst>
            <pc:docMk/>
            <pc:sldMk cId="2891289284" sldId="288"/>
            <ac:spMk id="5" creationId="{6579D4C2-8F3F-46C4-A941-C8C57208F0AE}"/>
          </ac:spMkLst>
        </pc:spChg>
        <pc:spChg chg="mod">
          <ac:chgData name="Ярослав Александрович Абузов" userId="89d95bee-967b-43f0-89c2-fb5489401153" providerId="ADAL" clId="{2353FB43-CF9F-43CA-A491-D558BBA00A11}" dt="2021-10-28T20:30:16.656" v="1523"/>
          <ac:spMkLst>
            <pc:docMk/>
            <pc:sldMk cId="2891289284" sldId="288"/>
            <ac:spMk id="6" creationId="{6FA3C722-C721-4058-8EF5-B3C002D69E22}"/>
          </ac:spMkLst>
        </pc:spChg>
        <pc:spChg chg="add mod">
          <ac:chgData name="Ярослав Александрович Абузов" userId="89d95bee-967b-43f0-89c2-fb5489401153" providerId="ADAL" clId="{2353FB43-CF9F-43CA-A491-D558BBA00A11}" dt="2021-10-28T20:32:42.372" v="1575" actId="164"/>
          <ac:spMkLst>
            <pc:docMk/>
            <pc:sldMk cId="2891289284" sldId="288"/>
            <ac:spMk id="7" creationId="{AD9CE5AC-0871-42A5-81B2-5B2F435C4D83}"/>
          </ac:spMkLst>
        </pc:spChg>
        <pc:spChg chg="add mod">
          <ac:chgData name="Ярослав Александрович Абузов" userId="89d95bee-967b-43f0-89c2-fb5489401153" providerId="ADAL" clId="{2353FB43-CF9F-43CA-A491-D558BBA00A11}" dt="2021-10-28T20:32:42.372" v="1575" actId="164"/>
          <ac:spMkLst>
            <pc:docMk/>
            <pc:sldMk cId="2891289284" sldId="288"/>
            <ac:spMk id="10" creationId="{67F6B086-6151-44D6-B85B-0E51EEBFEE13}"/>
          </ac:spMkLst>
        </pc:spChg>
        <pc:spChg chg="add mod">
          <ac:chgData name="Ярослав Александрович Абузов" userId="89d95bee-967b-43f0-89c2-fb5489401153" providerId="ADAL" clId="{2353FB43-CF9F-43CA-A491-D558BBA00A11}" dt="2021-10-28T20:32:42.372" v="1575" actId="164"/>
          <ac:spMkLst>
            <pc:docMk/>
            <pc:sldMk cId="2891289284" sldId="288"/>
            <ac:spMk id="11" creationId="{B512AC39-E91F-4F43-A0B4-130CFCA1E19A}"/>
          </ac:spMkLst>
        </pc:spChg>
        <pc:grpChg chg="add mod">
          <ac:chgData name="Ярослав Александрович Абузов" userId="89d95bee-967b-43f0-89c2-fb5489401153" providerId="ADAL" clId="{2353FB43-CF9F-43CA-A491-D558BBA00A11}" dt="2021-10-28T20:32:42.372" v="1575" actId="164"/>
          <ac:grpSpMkLst>
            <pc:docMk/>
            <pc:sldMk cId="2891289284" sldId="288"/>
            <ac:grpSpMk id="20" creationId="{3A1F111E-3A3E-40B8-B537-4E90A959E3B6}"/>
          </ac:grpSpMkLst>
        </pc:grpChg>
        <pc:picChg chg="add del mod">
          <ac:chgData name="Ярослав Александрович Абузов" userId="89d95bee-967b-43f0-89c2-fb5489401153" providerId="ADAL" clId="{2353FB43-CF9F-43CA-A491-D558BBA00A11}" dt="2021-10-28T20:30:50.003" v="1529" actId="478"/>
          <ac:picMkLst>
            <pc:docMk/>
            <pc:sldMk cId="2891289284" sldId="288"/>
            <ac:picMk id="9218" creationId="{9BB24DE8-9A05-4F8B-B335-64E6A9837339}"/>
          </ac:picMkLst>
        </pc:picChg>
        <pc:cxnChg chg="add mod">
          <ac:chgData name="Ярослав Александрович Абузов" userId="89d95bee-967b-43f0-89c2-fb5489401153" providerId="ADAL" clId="{2353FB43-CF9F-43CA-A491-D558BBA00A11}" dt="2021-10-28T20:32:42.372" v="1575" actId="164"/>
          <ac:cxnSpMkLst>
            <pc:docMk/>
            <pc:sldMk cId="2891289284" sldId="288"/>
            <ac:cxnSpMk id="9" creationId="{6D98C850-D445-49B3-B5CD-0E6C5E785E19}"/>
          </ac:cxnSpMkLst>
        </pc:cxnChg>
        <pc:cxnChg chg="add mod">
          <ac:chgData name="Ярослав Александрович Абузов" userId="89d95bee-967b-43f0-89c2-fb5489401153" providerId="ADAL" clId="{2353FB43-CF9F-43CA-A491-D558BBA00A11}" dt="2021-10-28T20:32:42.372" v="1575" actId="164"/>
          <ac:cxnSpMkLst>
            <pc:docMk/>
            <pc:sldMk cId="2891289284" sldId="288"/>
            <ac:cxnSpMk id="14" creationId="{8193333C-C5CB-4395-A932-D30E2DF2C743}"/>
          </ac:cxnSpMkLst>
        </pc:cxnChg>
        <pc:cxnChg chg="add mod">
          <ac:chgData name="Ярослав Александрович Абузов" userId="89d95bee-967b-43f0-89c2-fb5489401153" providerId="ADAL" clId="{2353FB43-CF9F-43CA-A491-D558BBA00A11}" dt="2021-10-28T20:32:42.372" v="1575" actId="164"/>
          <ac:cxnSpMkLst>
            <pc:docMk/>
            <pc:sldMk cId="2891289284" sldId="288"/>
            <ac:cxnSpMk id="16" creationId="{A9E1A031-1879-4162-BEA8-298BA7FC98EF}"/>
          </ac:cxnSpMkLst>
        </pc:cxnChg>
        <pc:cxnChg chg="add mod">
          <ac:chgData name="Ярослав Александрович Абузов" userId="89d95bee-967b-43f0-89c2-fb5489401153" providerId="ADAL" clId="{2353FB43-CF9F-43CA-A491-D558BBA00A11}" dt="2021-10-28T20:32:42.372" v="1575" actId="164"/>
          <ac:cxnSpMkLst>
            <pc:docMk/>
            <pc:sldMk cId="2891289284" sldId="288"/>
            <ac:cxnSpMk id="18" creationId="{12006F3B-4133-4F27-A0F1-AC4C9D0EC9DC}"/>
          </ac:cxnSpMkLst>
        </pc:cxnChg>
      </pc:sldChg>
      <pc:sldChg chg="addSp delSp modSp add mod">
        <pc:chgData name="Ярослав Александрович Абузов" userId="89d95bee-967b-43f0-89c2-fb5489401153" providerId="ADAL" clId="{2353FB43-CF9F-43CA-A491-D558BBA00A11}" dt="2021-10-28T20:45:32.919" v="1768" actId="123"/>
        <pc:sldMkLst>
          <pc:docMk/>
          <pc:sldMk cId="1449395095" sldId="289"/>
        </pc:sldMkLst>
        <pc:spChg chg="mod">
          <ac:chgData name="Ярослав Александрович Абузов" userId="89d95bee-967b-43f0-89c2-fb5489401153" providerId="ADAL" clId="{2353FB43-CF9F-43CA-A491-D558BBA00A11}" dt="2021-10-28T20:33:17.208" v="1583" actId="20577"/>
          <ac:spMkLst>
            <pc:docMk/>
            <pc:sldMk cId="1449395095" sldId="289"/>
            <ac:spMk id="4" creationId="{80C71AFF-3931-415B-BBC8-F077E9352FAD}"/>
          </ac:spMkLst>
        </pc:spChg>
        <pc:spChg chg="del">
          <ac:chgData name="Ярослав Александрович Абузов" userId="89d95bee-967b-43f0-89c2-fb5489401153" providerId="ADAL" clId="{2353FB43-CF9F-43CA-A491-D558BBA00A11}" dt="2021-10-28T20:33:19.918" v="1584" actId="478"/>
          <ac:spMkLst>
            <pc:docMk/>
            <pc:sldMk cId="1449395095" sldId="289"/>
            <ac:spMk id="6" creationId="{6FA3C722-C721-4058-8EF5-B3C002D69E22}"/>
          </ac:spMkLst>
        </pc:spChg>
        <pc:spChg chg="add mod">
          <ac:chgData name="Ярослав Александрович Абузов" userId="89d95bee-967b-43f0-89c2-fb5489401153" providerId="ADAL" clId="{2353FB43-CF9F-43CA-A491-D558BBA00A11}" dt="2021-10-28T20:45:32.919" v="1768" actId="123"/>
          <ac:spMkLst>
            <pc:docMk/>
            <pc:sldMk cId="1449395095" sldId="289"/>
            <ac:spMk id="15" creationId="{6C7CE3FE-6A59-4A17-AAEB-ECDA64A77F89}"/>
          </ac:spMkLst>
        </pc:spChg>
        <pc:spChg chg="add del mod">
          <ac:chgData name="Ярослав Александрович Абузов" userId="89d95bee-967b-43f0-89c2-fb5489401153" providerId="ADAL" clId="{2353FB43-CF9F-43CA-A491-D558BBA00A11}" dt="2021-10-28T20:35:10.107" v="1601" actId="478"/>
          <ac:spMkLst>
            <pc:docMk/>
            <pc:sldMk cId="1449395095" sldId="289"/>
            <ac:spMk id="17" creationId="{78B474C0-85E1-4CE7-A261-E0EB89FFB204}"/>
          </ac:spMkLst>
        </pc:spChg>
        <pc:grpChg chg="del">
          <ac:chgData name="Ярослав Александрович Абузов" userId="89d95bee-967b-43f0-89c2-fb5489401153" providerId="ADAL" clId="{2353FB43-CF9F-43CA-A491-D558BBA00A11}" dt="2021-10-28T20:33:11.479" v="1577" actId="478"/>
          <ac:grpSpMkLst>
            <pc:docMk/>
            <pc:sldMk cId="1449395095" sldId="289"/>
            <ac:grpSpMk id="20" creationId="{3A1F111E-3A3E-40B8-B537-4E90A959E3B6}"/>
          </ac:grpSpMkLst>
        </pc:grpChg>
        <pc:cxnChg chg="mod">
          <ac:chgData name="Ярослав Александрович Абузов" userId="89d95bee-967b-43f0-89c2-fb5489401153" providerId="ADAL" clId="{2353FB43-CF9F-43CA-A491-D558BBA00A11}" dt="2021-10-28T20:33:11.479" v="1577" actId="478"/>
          <ac:cxnSpMkLst>
            <pc:docMk/>
            <pc:sldMk cId="1449395095" sldId="289"/>
            <ac:cxnSpMk id="9" creationId="{6D98C850-D445-49B3-B5CD-0E6C5E785E19}"/>
          </ac:cxnSpMkLst>
        </pc:cxnChg>
        <pc:cxnChg chg="mod">
          <ac:chgData name="Ярослав Александрович Абузов" userId="89d95bee-967b-43f0-89c2-fb5489401153" providerId="ADAL" clId="{2353FB43-CF9F-43CA-A491-D558BBA00A11}" dt="2021-10-28T20:33:11.479" v="1577" actId="478"/>
          <ac:cxnSpMkLst>
            <pc:docMk/>
            <pc:sldMk cId="1449395095" sldId="289"/>
            <ac:cxnSpMk id="14" creationId="{8193333C-C5CB-4395-A932-D30E2DF2C743}"/>
          </ac:cxnSpMkLst>
        </pc:cxnChg>
        <pc:cxnChg chg="mod">
          <ac:chgData name="Ярослав Александрович Абузов" userId="89d95bee-967b-43f0-89c2-fb5489401153" providerId="ADAL" clId="{2353FB43-CF9F-43CA-A491-D558BBA00A11}" dt="2021-10-28T20:33:11.479" v="1577" actId="478"/>
          <ac:cxnSpMkLst>
            <pc:docMk/>
            <pc:sldMk cId="1449395095" sldId="289"/>
            <ac:cxnSpMk id="16" creationId="{A9E1A031-1879-4162-BEA8-298BA7FC98EF}"/>
          </ac:cxnSpMkLst>
        </pc:cxnChg>
        <pc:cxnChg chg="mod">
          <ac:chgData name="Ярослав Александрович Абузов" userId="89d95bee-967b-43f0-89c2-fb5489401153" providerId="ADAL" clId="{2353FB43-CF9F-43CA-A491-D558BBA00A11}" dt="2021-10-28T20:33:11.479" v="1577" actId="478"/>
          <ac:cxnSpMkLst>
            <pc:docMk/>
            <pc:sldMk cId="1449395095" sldId="289"/>
            <ac:cxnSpMk id="18" creationId="{12006F3B-4133-4F27-A0F1-AC4C9D0EC9DC}"/>
          </ac:cxnSpMkLst>
        </pc:cxnChg>
      </pc:sldChg>
      <pc:sldChg chg="addSp delSp modSp add mod">
        <pc:chgData name="Ярослав Александрович Абузов" userId="89d95bee-967b-43f0-89c2-fb5489401153" providerId="ADAL" clId="{2353FB43-CF9F-43CA-A491-D558BBA00A11}" dt="2021-10-28T20:45:35.388" v="1769" actId="123"/>
        <pc:sldMkLst>
          <pc:docMk/>
          <pc:sldMk cId="2829858424" sldId="290"/>
        </pc:sldMkLst>
        <pc:spChg chg="add mod">
          <ac:chgData name="Ярослав Александрович Абузов" userId="89d95bee-967b-43f0-89c2-fb5489401153" providerId="ADAL" clId="{2353FB43-CF9F-43CA-A491-D558BBA00A11}" dt="2021-10-28T20:36:22.132" v="1630" actId="403"/>
          <ac:spMkLst>
            <pc:docMk/>
            <pc:sldMk cId="2829858424" sldId="290"/>
            <ac:spMk id="2" creationId="{B0EEDC3E-8944-4CBA-81B8-2B457FCDF4C6}"/>
          </ac:spMkLst>
        </pc:spChg>
        <pc:spChg chg="add del">
          <ac:chgData name="Ярослав Александрович Абузов" userId="89d95bee-967b-43f0-89c2-fb5489401153" providerId="ADAL" clId="{2353FB43-CF9F-43CA-A491-D558BBA00A11}" dt="2021-10-28T20:35:37.452" v="1611" actId="478"/>
          <ac:spMkLst>
            <pc:docMk/>
            <pc:sldMk cId="2829858424" sldId="290"/>
            <ac:spMk id="6" creationId="{28CDB088-7AA2-4AF5-B653-9BB3D621E796}"/>
          </ac:spMkLst>
        </pc:spChg>
        <pc:spChg chg="add mod">
          <ac:chgData name="Ярослав Александрович Абузов" userId="89d95bee-967b-43f0-89c2-fb5489401153" providerId="ADAL" clId="{2353FB43-CF9F-43CA-A491-D558BBA00A11}" dt="2021-10-28T20:36:22.132" v="1630" actId="403"/>
          <ac:spMkLst>
            <pc:docMk/>
            <pc:sldMk cId="2829858424" sldId="290"/>
            <ac:spMk id="7" creationId="{5C7327BA-250E-4771-A410-92DF71C60A40}"/>
          </ac:spMkLst>
        </pc:spChg>
        <pc:spChg chg="add mod">
          <ac:chgData name="Ярослав Александрович Абузов" userId="89d95bee-967b-43f0-89c2-fb5489401153" providerId="ADAL" clId="{2353FB43-CF9F-43CA-A491-D558BBA00A11}" dt="2021-10-28T20:36:22.132" v="1630" actId="403"/>
          <ac:spMkLst>
            <pc:docMk/>
            <pc:sldMk cId="2829858424" sldId="290"/>
            <ac:spMk id="8" creationId="{0D965E36-97FF-486B-B0C2-768023665284}"/>
          </ac:spMkLst>
        </pc:spChg>
        <pc:spChg chg="add mod">
          <ac:chgData name="Ярослав Александрович Абузов" userId="89d95bee-967b-43f0-89c2-fb5489401153" providerId="ADAL" clId="{2353FB43-CF9F-43CA-A491-D558BBA00A11}" dt="2021-10-28T20:36:22.132" v="1630" actId="403"/>
          <ac:spMkLst>
            <pc:docMk/>
            <pc:sldMk cId="2829858424" sldId="290"/>
            <ac:spMk id="9" creationId="{97EA505A-D1DD-48BA-B96E-CC31B4C1F254}"/>
          </ac:spMkLst>
        </pc:spChg>
        <pc:spChg chg="add mod">
          <ac:chgData name="Ярослав Александрович Абузов" userId="89d95bee-967b-43f0-89c2-fb5489401153" providerId="ADAL" clId="{2353FB43-CF9F-43CA-A491-D558BBA00A11}" dt="2021-10-28T20:36:22.132" v="1630" actId="403"/>
          <ac:spMkLst>
            <pc:docMk/>
            <pc:sldMk cId="2829858424" sldId="290"/>
            <ac:spMk id="10" creationId="{94F3DA97-690F-4E03-A107-66E1CE2A26E9}"/>
          </ac:spMkLst>
        </pc:spChg>
        <pc:spChg chg="add mod">
          <ac:chgData name="Ярослав Александрович Абузов" userId="89d95bee-967b-43f0-89c2-fb5489401153" providerId="ADAL" clId="{2353FB43-CF9F-43CA-A491-D558BBA00A11}" dt="2021-10-28T20:36:22.132" v="1630" actId="403"/>
          <ac:spMkLst>
            <pc:docMk/>
            <pc:sldMk cId="2829858424" sldId="290"/>
            <ac:spMk id="11" creationId="{E4D7F424-7B86-4893-8EBD-FBEBC2153AC2}"/>
          </ac:spMkLst>
        </pc:spChg>
        <pc:spChg chg="mod">
          <ac:chgData name="Ярослав Александрович Абузов" userId="89d95bee-967b-43f0-89c2-fb5489401153" providerId="ADAL" clId="{2353FB43-CF9F-43CA-A491-D558BBA00A11}" dt="2021-10-28T20:45:35.388" v="1769" actId="123"/>
          <ac:spMkLst>
            <pc:docMk/>
            <pc:sldMk cId="2829858424" sldId="290"/>
            <ac:spMk id="15" creationId="{6C7CE3FE-6A59-4A17-AAEB-ECDA64A77F89}"/>
          </ac:spMkLst>
        </pc:spChg>
        <pc:grpChg chg="add mod">
          <ac:chgData name="Ярослав Александрович Абузов" userId="89d95bee-967b-43f0-89c2-fb5489401153" providerId="ADAL" clId="{2353FB43-CF9F-43CA-A491-D558BBA00A11}" dt="2021-10-28T20:36:27.219" v="1631" actId="1076"/>
          <ac:grpSpMkLst>
            <pc:docMk/>
            <pc:sldMk cId="2829858424" sldId="290"/>
            <ac:grpSpMk id="3" creationId="{7D4A7906-CC40-44B2-A59F-0C1B9364E8C9}"/>
          </ac:grpSpMkLst>
        </pc:grpChg>
      </pc:sldChg>
      <pc:sldChg chg="addSp delSp modSp add mod">
        <pc:chgData name="Ярослав Александрович Абузов" userId="89d95bee-967b-43f0-89c2-fb5489401153" providerId="ADAL" clId="{2353FB43-CF9F-43CA-A491-D558BBA00A11}" dt="2021-10-28T20:52:34.349" v="1875" actId="1582"/>
        <pc:sldMkLst>
          <pc:docMk/>
          <pc:sldMk cId="2666364921" sldId="291"/>
        </pc:sldMkLst>
        <pc:spChg chg="mod">
          <ac:chgData name="Ярослав Александрович Абузов" userId="89d95bee-967b-43f0-89c2-fb5489401153" providerId="ADAL" clId="{2353FB43-CF9F-43CA-A491-D558BBA00A11}" dt="2021-10-28T20:37:13.090" v="1649" actId="20577"/>
          <ac:spMkLst>
            <pc:docMk/>
            <pc:sldMk cId="2666364921" sldId="291"/>
            <ac:spMk id="4" creationId="{80C71AFF-3931-415B-BBC8-F077E9352FAD}"/>
          </ac:spMkLst>
        </pc:spChg>
        <pc:spChg chg="add mod">
          <ac:chgData name="Ярослав Александрович Абузов" userId="89d95bee-967b-43f0-89c2-fb5489401153" providerId="ADAL" clId="{2353FB43-CF9F-43CA-A491-D558BBA00A11}" dt="2021-10-28T20:45:38.491" v="1770" actId="123"/>
          <ac:spMkLst>
            <pc:docMk/>
            <pc:sldMk cId="2666364921" sldId="291"/>
            <ac:spMk id="13" creationId="{0023DD8F-F7CD-4452-9223-0CC49DE88E2B}"/>
          </ac:spMkLst>
        </pc:spChg>
        <pc:spChg chg="del">
          <ac:chgData name="Ярослав Александрович Абузов" userId="89d95bee-967b-43f0-89c2-fb5489401153" providerId="ADAL" clId="{2353FB43-CF9F-43CA-A491-D558BBA00A11}" dt="2021-10-28T20:37:18.679" v="1651" actId="478"/>
          <ac:spMkLst>
            <pc:docMk/>
            <pc:sldMk cId="2666364921" sldId="291"/>
            <ac:spMk id="15" creationId="{6C7CE3FE-6A59-4A17-AAEB-ECDA64A77F89}"/>
          </ac:spMkLst>
        </pc:spChg>
        <pc:grpChg chg="del">
          <ac:chgData name="Ярослав Александрович Абузов" userId="89d95bee-967b-43f0-89c2-fb5489401153" providerId="ADAL" clId="{2353FB43-CF9F-43CA-A491-D558BBA00A11}" dt="2021-10-28T20:37:18.006" v="1650" actId="478"/>
          <ac:grpSpMkLst>
            <pc:docMk/>
            <pc:sldMk cId="2666364921" sldId="291"/>
            <ac:grpSpMk id="3" creationId="{7D4A7906-CC40-44B2-A59F-0C1B9364E8C9}"/>
          </ac:grpSpMkLst>
        </pc:grpChg>
        <pc:picChg chg="add mod">
          <ac:chgData name="Ярослав Александрович Абузов" userId="89d95bee-967b-43f0-89c2-fb5489401153" providerId="ADAL" clId="{2353FB43-CF9F-43CA-A491-D558BBA00A11}" dt="2021-10-28T20:52:34.349" v="1875" actId="1582"/>
          <ac:picMkLst>
            <pc:docMk/>
            <pc:sldMk cId="2666364921" sldId="291"/>
            <ac:picMk id="10242" creationId="{F4764048-58C5-444F-B04E-CA2C4216F180}"/>
          </ac:picMkLst>
        </pc:picChg>
      </pc:sldChg>
      <pc:sldChg chg="addSp delSp modSp add mod">
        <pc:chgData name="Ярослав Александрович Абузов" userId="89d95bee-967b-43f0-89c2-fb5489401153" providerId="ADAL" clId="{2353FB43-CF9F-43CA-A491-D558BBA00A11}" dt="2021-10-28T20:48:44.992" v="1803" actId="1076"/>
        <pc:sldMkLst>
          <pc:docMk/>
          <pc:sldMk cId="1999744942" sldId="292"/>
        </pc:sldMkLst>
        <pc:spChg chg="add del">
          <ac:chgData name="Ярослав Александрович Абузов" userId="89d95bee-967b-43f0-89c2-fb5489401153" providerId="ADAL" clId="{2353FB43-CF9F-43CA-A491-D558BBA00A11}" dt="2021-10-28T20:44:14.096" v="1739"/>
          <ac:spMkLst>
            <pc:docMk/>
            <pc:sldMk cId="1999744942" sldId="292"/>
            <ac:spMk id="2" creationId="{2AA47B86-CA34-4318-BBFB-D133751403A9}"/>
          </ac:spMkLst>
        </pc:spChg>
        <pc:spChg chg="add del">
          <ac:chgData name="Ярослав Александрович Абузов" userId="89d95bee-967b-43f0-89c2-fb5489401153" providerId="ADAL" clId="{2353FB43-CF9F-43CA-A491-D558BBA00A11}" dt="2021-10-28T20:44:16.895" v="1741"/>
          <ac:spMkLst>
            <pc:docMk/>
            <pc:sldMk cId="1999744942" sldId="292"/>
            <ac:spMk id="3" creationId="{28E546F2-446A-4CF6-BC78-7DC791094CE6}"/>
          </ac:spMkLst>
        </pc:spChg>
        <pc:spChg chg="mod">
          <ac:chgData name="Ярослав Александрович Абузов" userId="89d95bee-967b-43f0-89c2-fb5489401153" providerId="ADAL" clId="{2353FB43-CF9F-43CA-A491-D558BBA00A11}" dt="2021-10-28T20:43:37.299" v="1731" actId="20577"/>
          <ac:spMkLst>
            <pc:docMk/>
            <pc:sldMk cId="1999744942" sldId="292"/>
            <ac:spMk id="4" creationId="{80C71AFF-3931-415B-BBC8-F077E9352FAD}"/>
          </ac:spMkLst>
        </pc:spChg>
        <pc:spChg chg="add del mod">
          <ac:chgData name="Ярослав Александрович Абузов" userId="89d95bee-967b-43f0-89c2-fb5489401153" providerId="ADAL" clId="{2353FB43-CF9F-43CA-A491-D558BBA00A11}" dt="2021-10-28T20:44:28.006" v="1745"/>
          <ac:spMkLst>
            <pc:docMk/>
            <pc:sldMk cId="1999744942" sldId="292"/>
            <ac:spMk id="5" creationId="{5FDA8F82-D972-458F-8B1D-997BDA12458E}"/>
          </ac:spMkLst>
        </pc:spChg>
        <pc:spChg chg="add del">
          <ac:chgData name="Ярослав Александрович Абузов" userId="89d95bee-967b-43f0-89c2-fb5489401153" providerId="ADAL" clId="{2353FB43-CF9F-43CA-A491-D558BBA00A11}" dt="2021-10-28T20:46:31.980" v="1774"/>
          <ac:spMkLst>
            <pc:docMk/>
            <pc:sldMk cId="1999744942" sldId="292"/>
            <ac:spMk id="6" creationId="{B887D378-1B5B-48EE-8848-34CC11B777B0}"/>
          </ac:spMkLst>
        </pc:spChg>
        <pc:spChg chg="add del">
          <ac:chgData name="Ярослав Александрович Абузов" userId="89d95bee-967b-43f0-89c2-fb5489401153" providerId="ADAL" clId="{2353FB43-CF9F-43CA-A491-D558BBA00A11}" dt="2021-10-28T20:47:28.319" v="1783"/>
          <ac:spMkLst>
            <pc:docMk/>
            <pc:sldMk cId="1999744942" sldId="292"/>
            <ac:spMk id="7" creationId="{2D1C29F9-5E65-4B53-98C6-DA7862608B14}"/>
          </ac:spMkLst>
        </pc:spChg>
        <pc:spChg chg="mod">
          <ac:chgData name="Ярослав Александрович Абузов" userId="89d95bee-967b-43f0-89c2-fb5489401153" providerId="ADAL" clId="{2353FB43-CF9F-43CA-A491-D558BBA00A11}" dt="2021-10-28T20:48:44.992" v="1803" actId="1076"/>
          <ac:spMkLst>
            <pc:docMk/>
            <pc:sldMk cId="1999744942" sldId="292"/>
            <ac:spMk id="13" creationId="{0023DD8F-F7CD-4452-9223-0CC49DE88E2B}"/>
          </ac:spMkLst>
        </pc:spChg>
        <pc:picChg chg="del">
          <ac:chgData name="Ярослав Александрович Абузов" userId="89d95bee-967b-43f0-89c2-fb5489401153" providerId="ADAL" clId="{2353FB43-CF9F-43CA-A491-D558BBA00A11}" dt="2021-10-28T20:43:44.566" v="1732" actId="478"/>
          <ac:picMkLst>
            <pc:docMk/>
            <pc:sldMk cId="1999744942" sldId="292"/>
            <ac:picMk id="10242" creationId="{F4764048-58C5-444F-B04E-CA2C4216F180}"/>
          </ac:picMkLst>
        </pc:picChg>
      </pc:sldChg>
      <pc:sldChg chg="addSp modSp add mod">
        <pc:chgData name="Ярослав Александрович Абузов" userId="89d95bee-967b-43f0-89c2-fb5489401153" providerId="ADAL" clId="{2353FB43-CF9F-43CA-A491-D558BBA00A11}" dt="2021-10-28T20:49:22.325" v="1815" actId="1582"/>
        <pc:sldMkLst>
          <pc:docMk/>
          <pc:sldMk cId="3963538426" sldId="293"/>
        </pc:sldMkLst>
        <pc:spChg chg="mod">
          <ac:chgData name="Ярослав Александрович Абузов" userId="89d95bee-967b-43f0-89c2-fb5489401153" providerId="ADAL" clId="{2353FB43-CF9F-43CA-A491-D558BBA00A11}" dt="2021-10-28T20:48:21.075" v="1794" actId="1076"/>
          <ac:spMkLst>
            <pc:docMk/>
            <pc:sldMk cId="3963538426" sldId="293"/>
            <ac:spMk id="13" creationId="{0023DD8F-F7CD-4452-9223-0CC49DE88E2B}"/>
          </ac:spMkLst>
        </pc:spChg>
        <pc:picChg chg="add mod">
          <ac:chgData name="Ярослав Александрович Абузов" userId="89d95bee-967b-43f0-89c2-fb5489401153" providerId="ADAL" clId="{2353FB43-CF9F-43CA-A491-D558BBA00A11}" dt="2021-10-28T20:49:22.325" v="1815" actId="1582"/>
          <ac:picMkLst>
            <pc:docMk/>
            <pc:sldMk cId="3963538426" sldId="293"/>
            <ac:picMk id="12290" creationId="{4FEFFE5A-AFFB-48F4-BDFC-1EB126D681E1}"/>
          </ac:picMkLst>
        </pc:picChg>
        <pc:picChg chg="add mod">
          <ac:chgData name="Ярослав Александрович Абузов" userId="89d95bee-967b-43f0-89c2-fb5489401153" providerId="ADAL" clId="{2353FB43-CF9F-43CA-A491-D558BBA00A11}" dt="2021-10-28T20:49:22.325" v="1815" actId="1582"/>
          <ac:picMkLst>
            <pc:docMk/>
            <pc:sldMk cId="3963538426" sldId="293"/>
            <ac:picMk id="12292" creationId="{04BB73D5-D9B5-4753-A3CB-BE8FA265D060}"/>
          </ac:picMkLst>
        </pc:picChg>
      </pc:sldChg>
      <pc:sldChg chg="addSp delSp modSp add mod">
        <pc:chgData name="Ярослав Александрович Абузов" userId="89d95bee-967b-43f0-89c2-fb5489401153" providerId="ADAL" clId="{2353FB43-CF9F-43CA-A491-D558BBA00A11}" dt="2021-10-28T20:49:31.627" v="1817" actId="113"/>
        <pc:sldMkLst>
          <pc:docMk/>
          <pc:sldMk cId="822995893" sldId="294"/>
        </pc:sldMkLst>
        <pc:spChg chg="mod">
          <ac:chgData name="Ярослав Александрович Абузов" userId="89d95bee-967b-43f0-89c2-fb5489401153" providerId="ADAL" clId="{2353FB43-CF9F-43CA-A491-D558BBA00A11}" dt="2021-10-28T20:49:31.627" v="1817" actId="113"/>
          <ac:spMkLst>
            <pc:docMk/>
            <pc:sldMk cId="822995893" sldId="294"/>
            <ac:spMk id="13" creationId="{0023DD8F-F7CD-4452-9223-0CC49DE88E2B}"/>
          </ac:spMkLst>
        </pc:spChg>
        <pc:picChg chg="del">
          <ac:chgData name="Ярослав Александрович Абузов" userId="89d95bee-967b-43f0-89c2-fb5489401153" providerId="ADAL" clId="{2353FB43-CF9F-43CA-A491-D558BBA00A11}" dt="2021-10-28T20:49:01.023" v="1808" actId="478"/>
          <ac:picMkLst>
            <pc:docMk/>
            <pc:sldMk cId="822995893" sldId="294"/>
            <ac:picMk id="12290" creationId="{4FEFFE5A-AFFB-48F4-BDFC-1EB126D681E1}"/>
          </ac:picMkLst>
        </pc:picChg>
        <pc:picChg chg="del">
          <ac:chgData name="Ярослав Александрович Абузов" userId="89d95bee-967b-43f0-89c2-fb5489401153" providerId="ADAL" clId="{2353FB43-CF9F-43CA-A491-D558BBA00A11}" dt="2021-10-28T20:49:01.482" v="1809" actId="478"/>
          <ac:picMkLst>
            <pc:docMk/>
            <pc:sldMk cId="822995893" sldId="294"/>
            <ac:picMk id="12292" creationId="{04BB73D5-D9B5-4753-A3CB-BE8FA265D060}"/>
          </ac:picMkLst>
        </pc:picChg>
        <pc:picChg chg="add mod">
          <ac:chgData name="Ярослав Александрович Абузов" userId="89d95bee-967b-43f0-89c2-fb5489401153" providerId="ADAL" clId="{2353FB43-CF9F-43CA-A491-D558BBA00A11}" dt="2021-10-28T20:49:27.850" v="1816" actId="1582"/>
          <ac:picMkLst>
            <pc:docMk/>
            <pc:sldMk cId="822995893" sldId="294"/>
            <ac:picMk id="13314" creationId="{94E58211-D2FF-4EF4-A8E6-AC9D8110645B}"/>
          </ac:picMkLst>
        </pc:picChg>
        <pc:picChg chg="add mod">
          <ac:chgData name="Ярослав Александрович Абузов" userId="89d95bee-967b-43f0-89c2-fb5489401153" providerId="ADAL" clId="{2353FB43-CF9F-43CA-A491-D558BBA00A11}" dt="2021-10-28T20:49:27.850" v="1816" actId="1582"/>
          <ac:picMkLst>
            <pc:docMk/>
            <pc:sldMk cId="822995893" sldId="294"/>
            <ac:picMk id="13316" creationId="{CB496B0C-4534-4EE6-B2A9-FFA9888773A2}"/>
          </ac:picMkLst>
        </pc:picChg>
      </pc:sldChg>
      <pc:sldChg chg="addSp delSp modSp add mod">
        <pc:chgData name="Ярослав Александрович Абузов" userId="89d95bee-967b-43f0-89c2-fb5489401153" providerId="ADAL" clId="{2353FB43-CF9F-43CA-A491-D558BBA00A11}" dt="2021-10-28T20:52:03.206" v="1867" actId="1076"/>
        <pc:sldMkLst>
          <pc:docMk/>
          <pc:sldMk cId="126264410" sldId="295"/>
        </pc:sldMkLst>
        <pc:spChg chg="add mod">
          <ac:chgData name="Ярослав Александрович Абузов" userId="89d95bee-967b-43f0-89c2-fb5489401153" providerId="ADAL" clId="{2353FB43-CF9F-43CA-A491-D558BBA00A11}" dt="2021-10-28T20:51:45.529" v="1864" actId="1076"/>
          <ac:spMkLst>
            <pc:docMk/>
            <pc:sldMk cId="126264410" sldId="295"/>
            <ac:spMk id="2" creationId="{144802BC-4E95-40FC-B14F-165998E5D291}"/>
          </ac:spMkLst>
        </pc:spChg>
        <pc:spChg chg="add mod">
          <ac:chgData name="Ярослав Александрович Абузов" userId="89d95bee-967b-43f0-89c2-fb5489401153" providerId="ADAL" clId="{2353FB43-CF9F-43CA-A491-D558BBA00A11}" dt="2021-10-28T20:52:03.206" v="1867" actId="1076"/>
          <ac:spMkLst>
            <pc:docMk/>
            <pc:sldMk cId="126264410" sldId="295"/>
            <ac:spMk id="3" creationId="{469AEA7A-C336-410F-AB5A-913B36C80C2E}"/>
          </ac:spMkLst>
        </pc:spChg>
        <pc:spChg chg="mod">
          <ac:chgData name="Ярослав Александрович Абузов" userId="89d95bee-967b-43f0-89c2-fb5489401153" providerId="ADAL" clId="{2353FB43-CF9F-43CA-A491-D558BBA00A11}" dt="2021-10-28T20:51:08.203" v="1833" actId="1076"/>
          <ac:spMkLst>
            <pc:docMk/>
            <pc:sldMk cId="126264410" sldId="295"/>
            <ac:spMk id="4" creationId="{80C71AFF-3931-415B-BBC8-F077E9352FAD}"/>
          </ac:spMkLst>
        </pc:spChg>
        <pc:spChg chg="del">
          <ac:chgData name="Ярослав Александрович Абузов" userId="89d95bee-967b-43f0-89c2-fb5489401153" providerId="ADAL" clId="{2353FB43-CF9F-43CA-A491-D558BBA00A11}" dt="2021-10-28T20:50:56.079" v="1819" actId="478"/>
          <ac:spMkLst>
            <pc:docMk/>
            <pc:sldMk cId="126264410" sldId="295"/>
            <ac:spMk id="13" creationId="{0023DD8F-F7CD-4452-9223-0CC49DE88E2B}"/>
          </ac:spMkLst>
        </pc:spChg>
        <pc:picChg chg="del">
          <ac:chgData name="Ярослав Александрович Абузов" userId="89d95bee-967b-43f0-89c2-fb5489401153" providerId="ADAL" clId="{2353FB43-CF9F-43CA-A491-D558BBA00A11}" dt="2021-10-28T20:51:13.142" v="1834" actId="478"/>
          <ac:picMkLst>
            <pc:docMk/>
            <pc:sldMk cId="126264410" sldId="295"/>
            <ac:picMk id="13314" creationId="{94E58211-D2FF-4EF4-A8E6-AC9D8110645B}"/>
          </ac:picMkLst>
        </pc:picChg>
        <pc:picChg chg="del">
          <ac:chgData name="Ярослав Александрович Абузов" userId="89d95bee-967b-43f0-89c2-fb5489401153" providerId="ADAL" clId="{2353FB43-CF9F-43CA-A491-D558BBA00A11}" dt="2021-10-28T20:51:13.529" v="1835" actId="478"/>
          <ac:picMkLst>
            <pc:docMk/>
            <pc:sldMk cId="126264410" sldId="295"/>
            <ac:picMk id="13316" creationId="{CB496B0C-4534-4EE6-B2A9-FFA9888773A2}"/>
          </ac:picMkLst>
        </pc:picChg>
        <pc:picChg chg="add mod">
          <ac:chgData name="Ярослав Александрович Абузов" userId="89d95bee-967b-43f0-89c2-fb5489401153" providerId="ADAL" clId="{2353FB43-CF9F-43CA-A491-D558BBA00A11}" dt="2021-10-28T20:51:55.561" v="1865" actId="1582"/>
          <ac:picMkLst>
            <pc:docMk/>
            <pc:sldMk cId="126264410" sldId="295"/>
            <ac:picMk id="14338" creationId="{06056134-B1BF-451F-8C15-A31E168BDC5A}"/>
          </ac:picMkLst>
        </pc:picChg>
        <pc:picChg chg="add del mod">
          <ac:chgData name="Ярослав Александрович Абузов" userId="89d95bee-967b-43f0-89c2-fb5489401153" providerId="ADAL" clId="{2353FB43-CF9F-43CA-A491-D558BBA00A11}" dt="2021-10-28T20:51:23.373" v="1839" actId="478"/>
          <ac:picMkLst>
            <pc:docMk/>
            <pc:sldMk cId="126264410" sldId="295"/>
            <ac:picMk id="14340" creationId="{A4F63D8B-2557-4BFE-A37F-37BB89D5F65F}"/>
          </ac:picMkLst>
        </pc:picChg>
        <pc:picChg chg="add mod">
          <ac:chgData name="Ярослав Александрович Абузов" userId="89d95bee-967b-43f0-89c2-fb5489401153" providerId="ADAL" clId="{2353FB43-CF9F-43CA-A491-D558BBA00A11}" dt="2021-10-28T20:51:55.561" v="1865" actId="1582"/>
          <ac:picMkLst>
            <pc:docMk/>
            <pc:sldMk cId="126264410" sldId="295"/>
            <ac:picMk id="14342" creationId="{F8B5D67F-DCE0-4CF1-A5D0-6F8F8E731065}"/>
          </ac:picMkLst>
        </pc:picChg>
      </pc:sldChg>
      <pc:sldChg chg="addSp delSp modSp add mod">
        <pc:chgData name="Ярослав Александрович Абузов" userId="89d95bee-967b-43f0-89c2-fb5489401153" providerId="ADAL" clId="{2353FB43-CF9F-43CA-A491-D558BBA00A11}" dt="2021-10-28T20:53:10.920" v="1890" actId="1076"/>
        <pc:sldMkLst>
          <pc:docMk/>
          <pc:sldMk cId="487186003" sldId="296"/>
        </pc:sldMkLst>
        <pc:spChg chg="del">
          <ac:chgData name="Ярослав Александрович Абузов" userId="89d95bee-967b-43f0-89c2-fb5489401153" providerId="ADAL" clId="{2353FB43-CF9F-43CA-A491-D558BBA00A11}" dt="2021-10-28T20:52:20.456" v="1871" actId="478"/>
          <ac:spMkLst>
            <pc:docMk/>
            <pc:sldMk cId="487186003" sldId="296"/>
            <ac:spMk id="2" creationId="{144802BC-4E95-40FC-B14F-165998E5D291}"/>
          </ac:spMkLst>
        </pc:spChg>
        <pc:spChg chg="del">
          <ac:chgData name="Ярослав Александрович Абузов" userId="89d95bee-967b-43f0-89c2-fb5489401153" providerId="ADAL" clId="{2353FB43-CF9F-43CA-A491-D558BBA00A11}" dt="2021-10-28T20:52:19.374" v="1869" actId="478"/>
          <ac:spMkLst>
            <pc:docMk/>
            <pc:sldMk cId="487186003" sldId="296"/>
            <ac:spMk id="3" creationId="{469AEA7A-C336-410F-AB5A-913B36C80C2E}"/>
          </ac:spMkLst>
        </pc:spChg>
        <pc:spChg chg="add del">
          <ac:chgData name="Ярослав Александрович Абузов" userId="89d95bee-967b-43f0-89c2-fb5489401153" providerId="ADAL" clId="{2353FB43-CF9F-43CA-A491-D558BBA00A11}" dt="2021-10-28T20:52:45.571" v="1877"/>
          <ac:spMkLst>
            <pc:docMk/>
            <pc:sldMk cId="487186003" sldId="296"/>
            <ac:spMk id="5" creationId="{3395F7A8-8503-498F-8839-096ACE41E2C6}"/>
          </ac:spMkLst>
        </pc:spChg>
        <pc:spChg chg="add del">
          <ac:chgData name="Ярослав Александрович Абузов" userId="89d95bee-967b-43f0-89c2-fb5489401153" providerId="ADAL" clId="{2353FB43-CF9F-43CA-A491-D558BBA00A11}" dt="2021-10-28T20:52:48.477" v="1881"/>
          <ac:spMkLst>
            <pc:docMk/>
            <pc:sldMk cId="487186003" sldId="296"/>
            <ac:spMk id="6" creationId="{6C965747-7AFF-4397-831B-0F74C187F943}"/>
          </ac:spMkLst>
        </pc:spChg>
        <pc:spChg chg="add del">
          <ac:chgData name="Ярослав Александрович Абузов" userId="89d95bee-967b-43f0-89c2-fb5489401153" providerId="ADAL" clId="{2353FB43-CF9F-43CA-A491-D558BBA00A11}" dt="2021-10-28T20:53:01.101" v="1886"/>
          <ac:spMkLst>
            <pc:docMk/>
            <pc:sldMk cId="487186003" sldId="296"/>
            <ac:spMk id="7" creationId="{B90C211D-566D-450B-9B79-039DD661DE99}"/>
          </ac:spMkLst>
        </pc:spChg>
        <pc:spChg chg="add mod">
          <ac:chgData name="Ярослав Александрович Абузов" userId="89d95bee-967b-43f0-89c2-fb5489401153" providerId="ADAL" clId="{2353FB43-CF9F-43CA-A491-D558BBA00A11}" dt="2021-10-28T20:53:10.920" v="1890" actId="1076"/>
          <ac:spMkLst>
            <pc:docMk/>
            <pc:sldMk cId="487186003" sldId="296"/>
            <ac:spMk id="8" creationId="{F9D9B8E3-674A-4652-8DE1-184C87CA36D3}"/>
          </ac:spMkLst>
        </pc:spChg>
        <pc:picChg chg="del">
          <ac:chgData name="Ярослав Александрович Абузов" userId="89d95bee-967b-43f0-89c2-fb5489401153" providerId="ADAL" clId="{2353FB43-CF9F-43CA-A491-D558BBA00A11}" dt="2021-10-28T20:52:19.956" v="1870" actId="478"/>
          <ac:picMkLst>
            <pc:docMk/>
            <pc:sldMk cId="487186003" sldId="296"/>
            <ac:picMk id="14338" creationId="{06056134-B1BF-451F-8C15-A31E168BDC5A}"/>
          </ac:picMkLst>
        </pc:picChg>
        <pc:picChg chg="mod">
          <ac:chgData name="Ярослав Александрович Абузов" userId="89d95bee-967b-43f0-89c2-fb5489401153" providerId="ADAL" clId="{2353FB43-CF9F-43CA-A491-D558BBA00A11}" dt="2021-10-28T20:52:29.862" v="1874" actId="1076"/>
          <ac:picMkLst>
            <pc:docMk/>
            <pc:sldMk cId="487186003" sldId="296"/>
            <ac:picMk id="14342" creationId="{F8B5D67F-DCE0-4CF1-A5D0-6F8F8E731065}"/>
          </ac:picMkLst>
        </pc:picChg>
      </pc:sldChg>
      <pc:sldChg chg="addSp delSp modSp add mod">
        <pc:chgData name="Ярослав Александрович Абузов" userId="89d95bee-967b-43f0-89c2-fb5489401153" providerId="ADAL" clId="{2353FB43-CF9F-43CA-A491-D558BBA00A11}" dt="2021-10-28T20:55:05.990" v="1917" actId="1076"/>
        <pc:sldMkLst>
          <pc:docMk/>
          <pc:sldMk cId="1237133726" sldId="297"/>
        </pc:sldMkLst>
        <pc:spChg chg="add del">
          <ac:chgData name="Ярослав Александрович Абузов" userId="89d95bee-967b-43f0-89c2-fb5489401153" providerId="ADAL" clId="{2353FB43-CF9F-43CA-A491-D558BBA00A11}" dt="2021-10-28T20:54:37.945" v="1901"/>
          <ac:spMkLst>
            <pc:docMk/>
            <pc:sldMk cId="1237133726" sldId="297"/>
            <ac:spMk id="2" creationId="{F55113B3-BEBA-426C-9A58-D34256EE373A}"/>
          </ac:spMkLst>
        </pc:spChg>
        <pc:spChg chg="add del">
          <ac:chgData name="Ярослав Александрович Абузов" userId="89d95bee-967b-43f0-89c2-fb5489401153" providerId="ADAL" clId="{2353FB43-CF9F-43CA-A491-D558BBA00A11}" dt="2021-10-28T20:54:40.850" v="1903"/>
          <ac:spMkLst>
            <pc:docMk/>
            <pc:sldMk cId="1237133726" sldId="297"/>
            <ac:spMk id="3" creationId="{A6EE7623-DB8F-4211-888E-98D801EA52C2}"/>
          </ac:spMkLst>
        </pc:spChg>
        <pc:spChg chg="mod">
          <ac:chgData name="Ярослав Александрович Абузов" userId="89d95bee-967b-43f0-89c2-fb5489401153" providerId="ADAL" clId="{2353FB43-CF9F-43CA-A491-D558BBA00A11}" dt="2021-10-28T20:54:17.625" v="1892" actId="20577"/>
          <ac:spMkLst>
            <pc:docMk/>
            <pc:sldMk cId="1237133726" sldId="297"/>
            <ac:spMk id="4" creationId="{80C71AFF-3931-415B-BBC8-F077E9352FAD}"/>
          </ac:spMkLst>
        </pc:spChg>
        <pc:spChg chg="add mod">
          <ac:chgData name="Ярослав Александрович Абузов" userId="89d95bee-967b-43f0-89c2-fb5489401153" providerId="ADAL" clId="{2353FB43-CF9F-43CA-A491-D558BBA00A11}" dt="2021-10-28T20:55:05.990" v="1917" actId="1076"/>
          <ac:spMkLst>
            <pc:docMk/>
            <pc:sldMk cId="1237133726" sldId="297"/>
            <ac:spMk id="6" creationId="{B6E64BF8-4096-4EE5-875E-878F263C63BA}"/>
          </ac:spMkLst>
        </pc:spChg>
        <pc:spChg chg="del mod">
          <ac:chgData name="Ярослав Александрович Абузов" userId="89d95bee-967b-43f0-89c2-fb5489401153" providerId="ADAL" clId="{2353FB43-CF9F-43CA-A491-D558BBA00A11}" dt="2021-10-28T20:54:28.057" v="1898" actId="478"/>
          <ac:spMkLst>
            <pc:docMk/>
            <pc:sldMk cId="1237133726" sldId="297"/>
            <ac:spMk id="8" creationId="{F9D9B8E3-674A-4652-8DE1-184C87CA36D3}"/>
          </ac:spMkLst>
        </pc:spChg>
        <pc:picChg chg="del">
          <ac:chgData name="Ярослав Александрович Абузов" userId="89d95bee-967b-43f0-89c2-fb5489401153" providerId="ADAL" clId="{2353FB43-CF9F-43CA-A491-D558BBA00A11}" dt="2021-10-28T20:54:18.492" v="1893" actId="478"/>
          <ac:picMkLst>
            <pc:docMk/>
            <pc:sldMk cId="1237133726" sldId="297"/>
            <ac:picMk id="14342" creationId="{F8B5D67F-DCE0-4CF1-A5D0-6F8F8E731065}"/>
          </ac:picMkLst>
        </pc:picChg>
      </pc:sldChg>
      <pc:sldChg chg="addSp modSp add mod">
        <pc:chgData name="Ярослав Александрович Абузов" userId="89d95bee-967b-43f0-89c2-fb5489401153" providerId="ADAL" clId="{2353FB43-CF9F-43CA-A491-D558BBA00A11}" dt="2021-10-28T20:56:26.525" v="1935" actId="1076"/>
        <pc:sldMkLst>
          <pc:docMk/>
          <pc:sldMk cId="1493849339" sldId="298"/>
        </pc:sldMkLst>
        <pc:spChg chg="add mod">
          <ac:chgData name="Ярослав Александрович Абузов" userId="89d95bee-967b-43f0-89c2-fb5489401153" providerId="ADAL" clId="{2353FB43-CF9F-43CA-A491-D558BBA00A11}" dt="2021-10-28T20:56:26.525" v="1935" actId="1076"/>
          <ac:spMkLst>
            <pc:docMk/>
            <pc:sldMk cId="1493849339" sldId="298"/>
            <ac:spMk id="2" creationId="{AF23F74E-E986-46C3-B4B2-608DE7C1D70E}"/>
          </ac:spMkLst>
        </pc:spChg>
        <pc:spChg chg="mod">
          <ac:chgData name="Ярослав Александрович Абузов" userId="89d95bee-967b-43f0-89c2-fb5489401153" providerId="ADAL" clId="{2353FB43-CF9F-43CA-A491-D558BBA00A11}" dt="2021-10-28T20:55:54.849" v="1927" actId="1076"/>
          <ac:spMkLst>
            <pc:docMk/>
            <pc:sldMk cId="1493849339" sldId="298"/>
            <ac:spMk id="6" creationId="{B6E64BF8-4096-4EE5-875E-878F263C63BA}"/>
          </ac:spMkLst>
        </pc:spChg>
        <pc:picChg chg="add mod">
          <ac:chgData name="Ярослав Александрович Абузов" userId="89d95bee-967b-43f0-89c2-fb5489401153" providerId="ADAL" clId="{2353FB43-CF9F-43CA-A491-D558BBA00A11}" dt="2021-10-28T20:56:13.898" v="1933" actId="1582"/>
          <ac:picMkLst>
            <pc:docMk/>
            <pc:sldMk cId="1493849339" sldId="298"/>
            <ac:picMk id="17410" creationId="{9E741191-B287-4761-BC0A-6BE08B78C921}"/>
          </ac:picMkLst>
        </pc:picChg>
        <pc:picChg chg="add mod">
          <ac:chgData name="Ярослав Александрович Абузов" userId="89d95bee-967b-43f0-89c2-fb5489401153" providerId="ADAL" clId="{2353FB43-CF9F-43CA-A491-D558BBA00A11}" dt="2021-10-28T20:56:13.898" v="1933" actId="1582"/>
          <ac:picMkLst>
            <pc:docMk/>
            <pc:sldMk cId="1493849339" sldId="298"/>
            <ac:picMk id="17412" creationId="{95113A5A-3405-4736-BA69-2F111EF2C6A8}"/>
          </ac:picMkLst>
        </pc:picChg>
      </pc:sldChg>
      <pc:sldChg chg="addSp delSp modSp add mod">
        <pc:chgData name="Ярослав Александрович Абузов" userId="89d95bee-967b-43f0-89c2-fb5489401153" providerId="ADAL" clId="{2353FB43-CF9F-43CA-A491-D558BBA00A11}" dt="2021-10-28T21:02:06.842" v="1991" actId="1076"/>
        <pc:sldMkLst>
          <pc:docMk/>
          <pc:sldMk cId="2762791716" sldId="299"/>
        </pc:sldMkLst>
        <pc:spChg chg="del">
          <ac:chgData name="Ярослав Александрович Абузов" userId="89d95bee-967b-43f0-89c2-fb5489401153" providerId="ADAL" clId="{2353FB43-CF9F-43CA-A491-D558BBA00A11}" dt="2021-10-28T20:59:23.913" v="1941" actId="478"/>
          <ac:spMkLst>
            <pc:docMk/>
            <pc:sldMk cId="2762791716" sldId="299"/>
            <ac:spMk id="2" creationId="{AF23F74E-E986-46C3-B4B2-608DE7C1D70E}"/>
          </ac:spMkLst>
        </pc:spChg>
        <pc:spChg chg="add del">
          <ac:chgData name="Ярослав Александрович Абузов" userId="89d95bee-967b-43f0-89c2-fb5489401153" providerId="ADAL" clId="{2353FB43-CF9F-43CA-A491-D558BBA00A11}" dt="2021-10-28T21:01:40.410" v="1982"/>
          <ac:spMkLst>
            <pc:docMk/>
            <pc:sldMk cId="2762791716" sldId="299"/>
            <ac:spMk id="3" creationId="{F16ABEFE-43A8-4D5C-8460-399C00F08368}"/>
          </ac:spMkLst>
        </pc:spChg>
        <pc:spChg chg="mod">
          <ac:chgData name="Ярослав Александрович Абузов" userId="89d95bee-967b-43f0-89c2-fb5489401153" providerId="ADAL" clId="{2353FB43-CF9F-43CA-A491-D558BBA00A11}" dt="2021-10-28T20:58:49.149" v="1939" actId="20577"/>
          <ac:spMkLst>
            <pc:docMk/>
            <pc:sldMk cId="2762791716" sldId="299"/>
            <ac:spMk id="4" creationId="{80C71AFF-3931-415B-BBC8-F077E9352FAD}"/>
          </ac:spMkLst>
        </pc:spChg>
        <pc:spChg chg="del">
          <ac:chgData name="Ярослав Александрович Абузов" userId="89d95bee-967b-43f0-89c2-fb5489401153" providerId="ADAL" clId="{2353FB43-CF9F-43CA-A491-D558BBA00A11}" dt="2021-10-28T21:00:38.134" v="1943" actId="478"/>
          <ac:spMkLst>
            <pc:docMk/>
            <pc:sldMk cId="2762791716" sldId="299"/>
            <ac:spMk id="6" creationId="{B6E64BF8-4096-4EE5-875E-878F263C63BA}"/>
          </ac:spMkLst>
        </pc:spChg>
        <pc:spChg chg="add mod">
          <ac:chgData name="Ярослав Александрович Абузов" userId="89d95bee-967b-43f0-89c2-fb5489401153" providerId="ADAL" clId="{2353FB43-CF9F-43CA-A491-D558BBA00A11}" dt="2021-10-28T21:01:09.699" v="1957" actId="20577"/>
          <ac:spMkLst>
            <pc:docMk/>
            <pc:sldMk cId="2762791716" sldId="299"/>
            <ac:spMk id="8" creationId="{8F54D668-8310-4CA3-B0C1-05AE7FFBAA2A}"/>
          </ac:spMkLst>
        </pc:spChg>
        <pc:spChg chg="add mod">
          <ac:chgData name="Ярослав Александрович Абузов" userId="89d95bee-967b-43f0-89c2-fb5489401153" providerId="ADAL" clId="{2353FB43-CF9F-43CA-A491-D558BBA00A11}" dt="2021-10-28T21:01:53.373" v="1988" actId="1076"/>
          <ac:spMkLst>
            <pc:docMk/>
            <pc:sldMk cId="2762791716" sldId="299"/>
            <ac:spMk id="9" creationId="{15CF1E04-E4D2-4453-9258-8D00FC913EEE}"/>
          </ac:spMkLst>
        </pc:spChg>
        <pc:spChg chg="add mod">
          <ac:chgData name="Ярослав Александрович Абузов" userId="89d95bee-967b-43f0-89c2-fb5489401153" providerId="ADAL" clId="{2353FB43-CF9F-43CA-A491-D558BBA00A11}" dt="2021-10-28T21:01:25.580" v="1979" actId="1076"/>
          <ac:spMkLst>
            <pc:docMk/>
            <pc:sldMk cId="2762791716" sldId="299"/>
            <ac:spMk id="10" creationId="{3A202A5C-A1DA-4DF4-AEF1-765EA156CD39}"/>
          </ac:spMkLst>
        </pc:spChg>
        <pc:spChg chg="add mod">
          <ac:chgData name="Ярослав Александрович Абузов" userId="89d95bee-967b-43f0-89c2-fb5489401153" providerId="ADAL" clId="{2353FB43-CF9F-43CA-A491-D558BBA00A11}" dt="2021-10-28T21:02:06.842" v="1991" actId="1076"/>
          <ac:spMkLst>
            <pc:docMk/>
            <pc:sldMk cId="2762791716" sldId="299"/>
            <ac:spMk id="11" creationId="{4A872ACA-A9F7-4F13-A609-191F2E4D7764}"/>
          </ac:spMkLst>
        </pc:spChg>
        <pc:picChg chg="del">
          <ac:chgData name="Ярослав Александрович Абузов" userId="89d95bee-967b-43f0-89c2-fb5489401153" providerId="ADAL" clId="{2353FB43-CF9F-43CA-A491-D558BBA00A11}" dt="2021-10-28T20:59:24.551" v="1942" actId="478"/>
          <ac:picMkLst>
            <pc:docMk/>
            <pc:sldMk cId="2762791716" sldId="299"/>
            <ac:picMk id="17410" creationId="{9E741191-B287-4761-BC0A-6BE08B78C921}"/>
          </ac:picMkLst>
        </pc:picChg>
        <pc:picChg chg="del">
          <ac:chgData name="Ярослав Александрович Абузов" userId="89d95bee-967b-43f0-89c2-fb5489401153" providerId="ADAL" clId="{2353FB43-CF9F-43CA-A491-D558BBA00A11}" dt="2021-10-28T20:59:22.883" v="1940" actId="478"/>
          <ac:picMkLst>
            <pc:docMk/>
            <pc:sldMk cId="2762791716" sldId="299"/>
            <ac:picMk id="17412" creationId="{95113A5A-3405-4736-BA69-2F111EF2C6A8}"/>
          </ac:picMkLst>
        </pc:picChg>
      </pc:sldChg>
      <pc:sldChg chg="addSp delSp modSp add mod">
        <pc:chgData name="Ярослав Александрович Абузов" userId="89d95bee-967b-43f0-89c2-fb5489401153" providerId="ADAL" clId="{2353FB43-CF9F-43CA-A491-D558BBA00A11}" dt="2021-10-28T21:02:37.291" v="1997" actId="1076"/>
        <pc:sldMkLst>
          <pc:docMk/>
          <pc:sldMk cId="509335085" sldId="300"/>
        </pc:sldMkLst>
        <pc:spChg chg="add del">
          <ac:chgData name="Ярослав Александрович Абузов" userId="89d95bee-967b-43f0-89c2-fb5489401153" providerId="ADAL" clId="{2353FB43-CF9F-43CA-A491-D558BBA00A11}" dt="2021-10-28T21:02:30.109" v="1994"/>
          <ac:spMkLst>
            <pc:docMk/>
            <pc:sldMk cId="509335085" sldId="300"/>
            <ac:spMk id="2" creationId="{3B0AFF2D-23C3-4ADC-9E52-468D0A70E668}"/>
          </ac:spMkLst>
        </pc:spChg>
        <pc:spChg chg="mod">
          <ac:chgData name="Ярослав Александрович Абузов" userId="89d95bee-967b-43f0-89c2-fb5489401153" providerId="ADAL" clId="{2353FB43-CF9F-43CA-A491-D558BBA00A11}" dt="2021-10-28T21:02:37.291" v="1997" actId="1076"/>
          <ac:spMkLst>
            <pc:docMk/>
            <pc:sldMk cId="509335085" sldId="300"/>
            <ac:spMk id="11" creationId="{4A872ACA-A9F7-4F13-A609-191F2E4D7764}"/>
          </ac:spMkLst>
        </pc:spChg>
      </pc:sldChg>
      <pc:sldChg chg="addSp delSp modSp add mod">
        <pc:chgData name="Ярослав Александрович Абузов" userId="89d95bee-967b-43f0-89c2-fb5489401153" providerId="ADAL" clId="{2353FB43-CF9F-43CA-A491-D558BBA00A11}" dt="2021-10-28T21:14:47.647" v="2133" actId="478"/>
        <pc:sldMkLst>
          <pc:docMk/>
          <pc:sldMk cId="1511918667" sldId="301"/>
        </pc:sldMkLst>
        <pc:spChg chg="add del mod">
          <ac:chgData name="Ярослав Александрович Абузов" userId="89d95bee-967b-43f0-89c2-fb5489401153" providerId="ADAL" clId="{2353FB43-CF9F-43CA-A491-D558BBA00A11}" dt="2021-10-28T21:14:47.647" v="2133" actId="478"/>
          <ac:spMkLst>
            <pc:docMk/>
            <pc:sldMk cId="1511918667" sldId="301"/>
            <ac:spMk id="2" creationId="{305BA58E-05D7-44F6-B2FC-E04C497DAA50}"/>
          </ac:spMkLst>
        </pc:spChg>
        <pc:spChg chg="mod">
          <ac:chgData name="Ярослав Александрович Абузов" userId="89d95bee-967b-43f0-89c2-fb5489401153" providerId="ADAL" clId="{2353FB43-CF9F-43CA-A491-D558BBA00A11}" dt="2021-10-28T21:05:29.595" v="2000"/>
          <ac:spMkLst>
            <pc:docMk/>
            <pc:sldMk cId="1511918667" sldId="301"/>
            <ac:spMk id="4" creationId="{02FBFE52-1F9C-49DE-986A-8410F3ECA7E5}"/>
          </ac:spMkLst>
        </pc:spChg>
        <pc:spChg chg="mod">
          <ac:chgData name="Ярослав Александрович Абузов" userId="89d95bee-967b-43f0-89c2-fb5489401153" providerId="ADAL" clId="{2353FB43-CF9F-43CA-A491-D558BBA00A11}" dt="2021-10-28T21:06:22.733" v="2012" actId="1076"/>
          <ac:spMkLst>
            <pc:docMk/>
            <pc:sldMk cId="1511918667" sldId="301"/>
            <ac:spMk id="7" creationId="{D0E93D3C-8AA9-4936-AE61-1F89903E9C02}"/>
          </ac:spMkLst>
        </pc:spChg>
        <pc:spChg chg="del">
          <ac:chgData name="Ярослав Александрович Абузов" userId="89d95bee-967b-43f0-89c2-fb5489401153" providerId="ADAL" clId="{2353FB43-CF9F-43CA-A491-D558BBA00A11}" dt="2021-10-28T21:05:43.122" v="2007" actId="478"/>
          <ac:spMkLst>
            <pc:docMk/>
            <pc:sldMk cId="1511918667" sldId="301"/>
            <ac:spMk id="8" creationId="{931BE31F-24DB-48A3-9DF6-F46E9F997CE4}"/>
          </ac:spMkLst>
        </pc:spChg>
        <pc:spChg chg="del">
          <ac:chgData name="Ярослав Александрович Абузов" userId="89d95bee-967b-43f0-89c2-fb5489401153" providerId="ADAL" clId="{2353FB43-CF9F-43CA-A491-D558BBA00A11}" dt="2021-10-28T21:05:41.469" v="2006" actId="478"/>
          <ac:spMkLst>
            <pc:docMk/>
            <pc:sldMk cId="1511918667" sldId="301"/>
            <ac:spMk id="10" creationId="{A01D480B-4771-415F-9C0F-6ACD1977365E}"/>
          </ac:spMkLst>
        </pc:spChg>
        <pc:spChg chg="del">
          <ac:chgData name="Ярослав Александрович Абузов" userId="89d95bee-967b-43f0-89c2-fb5489401153" providerId="ADAL" clId="{2353FB43-CF9F-43CA-A491-D558BBA00A11}" dt="2021-10-28T21:05:40.609" v="2005" actId="478"/>
          <ac:spMkLst>
            <pc:docMk/>
            <pc:sldMk cId="1511918667" sldId="301"/>
            <ac:spMk id="12" creationId="{02179576-B55A-4CC2-81C6-2AF2E8F6C785}"/>
          </ac:spMkLst>
        </pc:spChg>
        <pc:spChg chg="del">
          <ac:chgData name="Ярослав Александрович Абузов" userId="89d95bee-967b-43f0-89c2-fb5489401153" providerId="ADAL" clId="{2353FB43-CF9F-43CA-A491-D558BBA00A11}" dt="2021-10-28T21:05:39.519" v="2004" actId="478"/>
          <ac:spMkLst>
            <pc:docMk/>
            <pc:sldMk cId="1511918667" sldId="301"/>
            <ac:spMk id="13" creationId="{FE7B2E66-80A8-4467-A74A-A0D147B6BC8C}"/>
          </ac:spMkLst>
        </pc:spChg>
      </pc:sldChg>
      <pc:sldChg chg="addSp delSp modSp add mod">
        <pc:chgData name="Ярослав Александрович Абузов" userId="89d95bee-967b-43f0-89c2-fb5489401153" providerId="ADAL" clId="{2353FB43-CF9F-43CA-A491-D558BBA00A11}" dt="2021-10-28T21:23:45.874" v="2407" actId="164"/>
        <pc:sldMkLst>
          <pc:docMk/>
          <pc:sldMk cId="2508968367" sldId="302"/>
        </pc:sldMkLst>
        <pc:spChg chg="del">
          <ac:chgData name="Ярослав Александрович Абузов" userId="89d95bee-967b-43f0-89c2-fb5489401153" providerId="ADAL" clId="{2353FB43-CF9F-43CA-A491-D558BBA00A11}" dt="2021-10-28T21:14:42.684" v="2132" actId="478"/>
          <ac:spMkLst>
            <pc:docMk/>
            <pc:sldMk cId="2508968367" sldId="302"/>
            <ac:spMk id="2" creationId="{305BA58E-05D7-44F6-B2FC-E04C497DAA50}"/>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3" creationId="{229BFFC5-1646-44EF-9CBE-C16692A97F09}"/>
          </ac:spMkLst>
        </pc:spChg>
        <pc:spChg chg="mod">
          <ac:chgData name="Ярослав Александрович Абузов" userId="89d95bee-967b-43f0-89c2-fb5489401153" providerId="ADAL" clId="{2353FB43-CF9F-43CA-A491-D558BBA00A11}" dt="2021-10-28T21:13:22.174" v="2092" actId="1076"/>
          <ac:spMkLst>
            <pc:docMk/>
            <pc:sldMk cId="2508968367" sldId="302"/>
            <ac:spMk id="4" creationId="{02FBFE52-1F9C-49DE-986A-8410F3ECA7E5}"/>
          </ac:spMkLst>
        </pc:spChg>
        <pc:spChg chg="del">
          <ac:chgData name="Ярослав Александрович Абузов" userId="89d95bee-967b-43f0-89c2-fb5489401153" providerId="ADAL" clId="{2353FB43-CF9F-43CA-A491-D558BBA00A11}" dt="2021-10-28T21:11:37.180" v="2014" actId="478"/>
          <ac:spMkLst>
            <pc:docMk/>
            <pc:sldMk cId="2508968367" sldId="302"/>
            <ac:spMk id="7" creationId="{D0E93D3C-8AA9-4936-AE61-1F89903E9C02}"/>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9" creationId="{6987A022-E480-47BA-8B95-83FF36960637}"/>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10" creationId="{2A181A54-72B4-40CD-BA3C-35672FAA9BE7}"/>
          </ac:spMkLst>
        </pc:spChg>
        <pc:spChg chg="del">
          <ac:chgData name="Ярослав Александрович Абузов" userId="89d95bee-967b-43f0-89c2-fb5489401153" providerId="ADAL" clId="{2353FB43-CF9F-43CA-A491-D558BBA00A11}" dt="2021-10-28T21:14:36.265" v="2130" actId="478"/>
          <ac:spMkLst>
            <pc:docMk/>
            <pc:sldMk cId="2508968367" sldId="302"/>
            <ac:spMk id="11" creationId="{B5387A4E-AB20-426A-962C-CE4697DDB44D}"/>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12" creationId="{4217326D-1DFC-40DA-AE6C-D174CA45232E}"/>
          </ac:spMkLst>
        </pc:spChg>
        <pc:spChg chg="add del mod">
          <ac:chgData name="Ярослав Александрович Абузов" userId="89d95bee-967b-43f0-89c2-fb5489401153" providerId="ADAL" clId="{2353FB43-CF9F-43CA-A491-D558BBA00A11}" dt="2021-10-28T21:14:29.746" v="2127" actId="478"/>
          <ac:spMkLst>
            <pc:docMk/>
            <pc:sldMk cId="2508968367" sldId="302"/>
            <ac:spMk id="13" creationId="{53689ACB-0BB8-40E5-9E4F-C4DDE6857788}"/>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14" creationId="{D82BF5B9-D46E-4176-8E7F-0D0FAAF857CC}"/>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15" creationId="{EADAD761-B10C-43AA-9B7E-6E8DA4AEAEB5}"/>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16" creationId="{E80BA77A-0166-45E2-937F-D956E57D87D9}"/>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33" creationId="{33718D07-B3A5-4872-AEB6-98C5879EBC65}"/>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34" creationId="{4B730F23-F3EA-4511-8B22-1BBB1E1E407E}"/>
          </ac:spMkLst>
        </pc:spChg>
        <pc:spChg chg="add del mod">
          <ac:chgData name="Ярослав Александрович Абузов" userId="89d95bee-967b-43f0-89c2-fb5489401153" providerId="ADAL" clId="{2353FB43-CF9F-43CA-A491-D558BBA00A11}" dt="2021-10-28T21:14:59.367" v="2142" actId="478"/>
          <ac:spMkLst>
            <pc:docMk/>
            <pc:sldMk cId="2508968367" sldId="302"/>
            <ac:spMk id="35" creationId="{B26B5577-518F-43E7-91B3-644E826689F5}"/>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36" creationId="{CD9DF9B3-B2CB-4E52-A570-3FD80E8611E5}"/>
          </ac:spMkLst>
        </pc:spChg>
        <pc:spChg chg="add del mod">
          <ac:chgData name="Ярослав Александрович Абузов" userId="89d95bee-967b-43f0-89c2-fb5489401153" providerId="ADAL" clId="{2353FB43-CF9F-43CA-A491-D558BBA00A11}" dt="2021-10-28T21:14:58.780" v="2141" actId="478"/>
          <ac:spMkLst>
            <pc:docMk/>
            <pc:sldMk cId="2508968367" sldId="302"/>
            <ac:spMk id="37" creationId="{0BE08047-813F-4B9E-ABB3-1D21D41C2A92}"/>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38" creationId="{4F5C2EFF-B040-453B-B9FF-49A38DF1E3C2}"/>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39" creationId="{E5C19B2C-CC82-4330-8804-1C9B3FCF455D}"/>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55" creationId="{75966A7D-C668-4FDA-956F-80C30005033A}"/>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59" creationId="{65EAAC4A-619B-41A5-90C4-76A0BF1E433E}"/>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60" creationId="{68A3250B-E811-4E20-AE88-15BF4FDCDFEF}"/>
          </ac:spMkLst>
        </pc:spChg>
        <pc:spChg chg="add mod">
          <ac:chgData name="Ярослав Александрович Абузов" userId="89d95bee-967b-43f0-89c2-fb5489401153" providerId="ADAL" clId="{2353FB43-CF9F-43CA-A491-D558BBA00A11}" dt="2021-10-28T21:23:45.874" v="2407" actId="164"/>
          <ac:spMkLst>
            <pc:docMk/>
            <pc:sldMk cId="2508968367" sldId="302"/>
            <ac:spMk id="61" creationId="{BC5BBAF7-550F-4B0B-A51F-EDD14AE10235}"/>
          </ac:spMkLst>
        </pc:spChg>
        <pc:grpChg chg="add mod">
          <ac:chgData name="Ярослав Александрович Абузов" userId="89d95bee-967b-43f0-89c2-fb5489401153" providerId="ADAL" clId="{2353FB43-CF9F-43CA-A491-D558BBA00A11}" dt="2021-10-28T21:23:45.874" v="2407" actId="164"/>
          <ac:grpSpMkLst>
            <pc:docMk/>
            <pc:sldMk cId="2508968367" sldId="302"/>
            <ac:grpSpMk id="56" creationId="{B094C0B1-15DD-4989-AF9B-B61E2B5D1213}"/>
          </ac:grpSpMkLst>
        </pc:grpChg>
        <pc:picChg chg="add del mod">
          <ac:chgData name="Ярослав Александрович Абузов" userId="89d95bee-967b-43f0-89c2-fb5489401153" providerId="ADAL" clId="{2353FB43-CF9F-43CA-A491-D558BBA00A11}" dt="2021-10-28T21:11:46.435" v="2020" actId="478"/>
          <ac:picMkLst>
            <pc:docMk/>
            <pc:sldMk cId="2508968367" sldId="302"/>
            <ac:picMk id="21506" creationId="{C23E925B-2823-4CF1-8667-7B667F0B6A63}"/>
          </ac:picMkLst>
        </pc:picChg>
        <pc:picChg chg="add del mod">
          <ac:chgData name="Ярослав Александрович Абузов" userId="89d95bee-967b-43f0-89c2-fb5489401153" providerId="ADAL" clId="{2353FB43-CF9F-43CA-A491-D558BBA00A11}" dt="2021-10-28T21:11:57.271" v="2024" actId="478"/>
          <ac:picMkLst>
            <pc:docMk/>
            <pc:sldMk cId="2508968367" sldId="302"/>
            <ac:picMk id="21508" creationId="{2C3C3688-F33F-4D75-825F-4044D1B6AEFC}"/>
          </ac:picMkLst>
        </pc:pic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6" creationId="{4536D1EB-1358-459C-A5BB-35D303A0EAAC}"/>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18" creationId="{87D0797B-CBA2-4D8E-A319-87FF59C60CC8}"/>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19" creationId="{77647552-291A-4698-9A67-2CCC5161BC18}"/>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20" creationId="{88C58005-9545-4479-AEEE-6A0A996849A2}"/>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21" creationId="{5B53A65E-8530-405D-AFC1-4FBCD7C05B12}"/>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28" creationId="{1307E133-7B93-40D5-9E73-6AC42C064403}"/>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40" creationId="{1A193F57-9A33-4CF8-B029-5BE17295B569}"/>
          </ac:cxnSpMkLst>
        </pc:cxnChg>
        <pc:cxnChg chg="add del mod">
          <ac:chgData name="Ярослав Александрович Абузов" userId="89d95bee-967b-43f0-89c2-fb5489401153" providerId="ADAL" clId="{2353FB43-CF9F-43CA-A491-D558BBA00A11}" dt="2021-10-28T21:15:00.241" v="2143" actId="478"/>
          <ac:cxnSpMkLst>
            <pc:docMk/>
            <pc:sldMk cId="2508968367" sldId="302"/>
            <ac:cxnSpMk id="41" creationId="{5DA0A4AD-7EAF-4F13-918A-CB26D7594114}"/>
          </ac:cxnSpMkLst>
        </pc:cxnChg>
        <pc:cxnChg chg="add del mod">
          <ac:chgData name="Ярослав Александрович Абузов" userId="89d95bee-967b-43f0-89c2-fb5489401153" providerId="ADAL" clId="{2353FB43-CF9F-43CA-A491-D558BBA00A11}" dt="2021-10-28T21:15:01.245" v="2144" actId="478"/>
          <ac:cxnSpMkLst>
            <pc:docMk/>
            <pc:sldMk cId="2508968367" sldId="302"/>
            <ac:cxnSpMk id="42" creationId="{AD5CEB58-BADC-44E4-84AE-EFFB12D25338}"/>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43" creationId="{6147DA1C-19C9-4626-8E68-545AF2D1D2BC}"/>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44" creationId="{21B4CC64-006F-45DD-8F2B-154C6F380EB7}"/>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45" creationId="{FBEC137E-5CCB-4CA1-8D36-134039BA5C52}"/>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47" creationId="{C970CDDA-BEB8-464B-9BA1-674CBCB28867}"/>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50" creationId="{3AB84C69-75B7-4672-A8A3-FDFBC8DAF676}"/>
          </ac:cxnSpMkLst>
        </pc:cxnChg>
        <pc:cxnChg chg="add mod">
          <ac:chgData name="Ярослав Александрович Абузов" userId="89d95bee-967b-43f0-89c2-fb5489401153" providerId="ADAL" clId="{2353FB43-CF9F-43CA-A491-D558BBA00A11}" dt="2021-10-28T21:23:45.874" v="2407" actId="164"/>
          <ac:cxnSpMkLst>
            <pc:docMk/>
            <pc:sldMk cId="2508968367" sldId="302"/>
            <ac:cxnSpMk id="53" creationId="{4FE98206-6B2D-451C-8FA1-40AAFA5EAA3B}"/>
          </ac:cxnSpMkLst>
        </pc:cxnChg>
        <pc:cxnChg chg="add del">
          <ac:chgData name="Ярослав Александрович Абузов" userId="89d95bee-967b-43f0-89c2-fb5489401153" providerId="ADAL" clId="{2353FB43-CF9F-43CA-A491-D558BBA00A11}" dt="2021-10-28T21:15:39.885" v="2168"/>
          <ac:cxnSpMkLst>
            <pc:docMk/>
            <pc:sldMk cId="2508968367" sldId="302"/>
            <ac:cxnSpMk id="58" creationId="{0E72DB1D-9703-40FB-8EB5-94847EF34622}"/>
          </ac:cxnSpMkLst>
        </pc:cxnChg>
      </pc:sldChg>
      <pc:sldChg chg="addSp delSp modSp add mod">
        <pc:chgData name="Ярослав Александрович Абузов" userId="89d95bee-967b-43f0-89c2-fb5489401153" providerId="ADAL" clId="{2353FB43-CF9F-43CA-A491-D558BBA00A11}" dt="2021-10-28T21:23:39.329" v="2406" actId="164"/>
        <pc:sldMkLst>
          <pc:docMk/>
          <pc:sldMk cId="800908029" sldId="303"/>
        </pc:sldMkLst>
        <pc:spChg chg="mod">
          <ac:chgData name="Ярослав Александрович Абузов" userId="89d95bee-967b-43f0-89c2-fb5489401153" providerId="ADAL" clId="{2353FB43-CF9F-43CA-A491-D558BBA00A11}" dt="2021-10-28T21:23:39.329" v="2406" actId="164"/>
          <ac:spMkLst>
            <pc:docMk/>
            <pc:sldMk cId="800908029" sldId="303"/>
            <ac:spMk id="3" creationId="{229BFFC5-1646-44EF-9CBE-C16692A97F09}"/>
          </ac:spMkLst>
        </pc:spChg>
        <pc:spChg chg="mod">
          <ac:chgData name="Ярослав Александрович Абузов" userId="89d95bee-967b-43f0-89c2-fb5489401153" providerId="ADAL" clId="{2353FB43-CF9F-43CA-A491-D558BBA00A11}" dt="2021-10-28T21:20:13.513" v="2266" actId="20577"/>
          <ac:spMkLst>
            <pc:docMk/>
            <pc:sldMk cId="800908029" sldId="303"/>
            <ac:spMk id="4" creationId="{02FBFE52-1F9C-49DE-986A-8410F3ECA7E5}"/>
          </ac:spMkLst>
        </pc:spChg>
        <pc:spChg chg="del">
          <ac:chgData name="Ярослав Александрович Абузов" userId="89d95bee-967b-43f0-89c2-fb5489401153" providerId="ADAL" clId="{2353FB43-CF9F-43CA-A491-D558BBA00A11}" dt="2021-10-28T21:17:37.472" v="2205" actId="478"/>
          <ac:spMkLst>
            <pc:docMk/>
            <pc:sldMk cId="800908029" sldId="303"/>
            <ac:spMk id="9" creationId="{6987A022-E480-47BA-8B95-83FF36960637}"/>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10" creationId="{2A181A54-72B4-40CD-BA3C-35672FAA9BE7}"/>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12" creationId="{4217326D-1DFC-40DA-AE6C-D174CA45232E}"/>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14" creationId="{D82BF5B9-D46E-4176-8E7F-0D0FAAF857CC}"/>
          </ac:spMkLst>
        </pc:spChg>
        <pc:spChg chg="del">
          <ac:chgData name="Ярослав Александрович Абузов" userId="89d95bee-967b-43f0-89c2-fb5489401153" providerId="ADAL" clId="{2353FB43-CF9F-43CA-A491-D558BBA00A11}" dt="2021-10-28T21:17:36.950" v="2204" actId="478"/>
          <ac:spMkLst>
            <pc:docMk/>
            <pc:sldMk cId="800908029" sldId="303"/>
            <ac:spMk id="15" creationId="{EADAD761-B10C-43AA-9B7E-6E8DA4AEAEB5}"/>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16" creationId="{E80BA77A-0166-45E2-937F-D956E57D87D9}"/>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33" creationId="{33718D07-B3A5-4872-AEB6-98C5879EBC65}"/>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34" creationId="{4B730F23-F3EA-4511-8B22-1BBB1E1E407E}"/>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36" creationId="{CD9DF9B3-B2CB-4E52-A570-3FD80E8611E5}"/>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38" creationId="{4F5C2EFF-B040-453B-B9FF-49A38DF1E3C2}"/>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39" creationId="{E5C19B2C-CC82-4330-8804-1C9B3FCF455D}"/>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55" creationId="{75966A7D-C668-4FDA-956F-80C30005033A}"/>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59" creationId="{65EAAC4A-619B-41A5-90C4-76A0BF1E433E}"/>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60" creationId="{68A3250B-E811-4E20-AE88-15BF4FDCDFEF}"/>
          </ac:spMkLst>
        </pc:spChg>
        <pc:spChg chg="mod">
          <ac:chgData name="Ярослав Александрович Абузов" userId="89d95bee-967b-43f0-89c2-fb5489401153" providerId="ADAL" clId="{2353FB43-CF9F-43CA-A491-D558BBA00A11}" dt="2021-10-28T21:23:39.329" v="2406" actId="164"/>
          <ac:spMkLst>
            <pc:docMk/>
            <pc:sldMk cId="800908029" sldId="303"/>
            <ac:spMk id="61" creationId="{BC5BBAF7-550F-4B0B-A51F-EDD14AE10235}"/>
          </ac:spMkLst>
        </pc:spChg>
        <pc:grpChg chg="add mod">
          <ac:chgData name="Ярослав Александрович Абузов" userId="89d95bee-967b-43f0-89c2-fb5489401153" providerId="ADAL" clId="{2353FB43-CF9F-43CA-A491-D558BBA00A11}" dt="2021-10-28T21:23:39.329" v="2406" actId="164"/>
          <ac:grpSpMkLst>
            <pc:docMk/>
            <pc:sldMk cId="800908029" sldId="303"/>
            <ac:grpSpMk id="22" creationId="{31F6DAFE-0019-420F-BB23-FC5C690F3B0E}"/>
          </ac:grpSpMkLst>
        </pc:grpChg>
        <pc:cxnChg chg="mod">
          <ac:chgData name="Ярослав Александрович Абузов" userId="89d95bee-967b-43f0-89c2-fb5489401153" providerId="ADAL" clId="{2353FB43-CF9F-43CA-A491-D558BBA00A11}" dt="2021-10-28T21:23:39.329" v="2406" actId="164"/>
          <ac:cxnSpMkLst>
            <pc:docMk/>
            <pc:sldMk cId="800908029" sldId="303"/>
            <ac:cxnSpMk id="6" creationId="{4536D1EB-1358-459C-A5BB-35D303A0EAAC}"/>
          </ac:cxnSpMkLst>
        </pc:cxnChg>
        <pc:cxnChg chg="mod">
          <ac:chgData name="Ярослав Александрович Абузов" userId="89d95bee-967b-43f0-89c2-fb5489401153" providerId="ADAL" clId="{2353FB43-CF9F-43CA-A491-D558BBA00A11}" dt="2021-10-28T21:23:39.329" v="2406" actId="164"/>
          <ac:cxnSpMkLst>
            <pc:docMk/>
            <pc:sldMk cId="800908029" sldId="303"/>
            <ac:cxnSpMk id="18" creationId="{87D0797B-CBA2-4D8E-A319-87FF59C60CC8}"/>
          </ac:cxnSpMkLst>
        </pc:cxnChg>
        <pc:cxnChg chg="mod">
          <ac:chgData name="Ярослав Александрович Абузов" userId="89d95bee-967b-43f0-89c2-fb5489401153" providerId="ADAL" clId="{2353FB43-CF9F-43CA-A491-D558BBA00A11}" dt="2021-10-28T21:23:39.329" v="2406" actId="164"/>
          <ac:cxnSpMkLst>
            <pc:docMk/>
            <pc:sldMk cId="800908029" sldId="303"/>
            <ac:cxnSpMk id="19" creationId="{77647552-291A-4698-9A67-2CCC5161BC18}"/>
          </ac:cxnSpMkLst>
        </pc:cxnChg>
        <pc:cxnChg chg="mod">
          <ac:chgData name="Ярослав Александрович Абузов" userId="89d95bee-967b-43f0-89c2-fb5489401153" providerId="ADAL" clId="{2353FB43-CF9F-43CA-A491-D558BBA00A11}" dt="2021-10-28T21:23:39.329" v="2406" actId="164"/>
          <ac:cxnSpMkLst>
            <pc:docMk/>
            <pc:sldMk cId="800908029" sldId="303"/>
            <ac:cxnSpMk id="20" creationId="{88C58005-9545-4479-AEEE-6A0A996849A2}"/>
          </ac:cxnSpMkLst>
        </pc:cxnChg>
        <pc:cxnChg chg="del mod">
          <ac:chgData name="Ярослав Александрович Абузов" userId="89d95bee-967b-43f0-89c2-fb5489401153" providerId="ADAL" clId="{2353FB43-CF9F-43CA-A491-D558BBA00A11}" dt="2021-10-28T21:17:38.041" v="2206" actId="478"/>
          <ac:cxnSpMkLst>
            <pc:docMk/>
            <pc:sldMk cId="800908029" sldId="303"/>
            <ac:cxnSpMk id="21" creationId="{5B53A65E-8530-405D-AFC1-4FBCD7C05B12}"/>
          </ac:cxnSpMkLst>
        </pc:cxnChg>
        <pc:cxnChg chg="del mod">
          <ac:chgData name="Ярослав Александрович Абузов" userId="89d95bee-967b-43f0-89c2-fb5489401153" providerId="ADAL" clId="{2353FB43-CF9F-43CA-A491-D558BBA00A11}" dt="2021-10-28T21:17:39.724" v="2207" actId="478"/>
          <ac:cxnSpMkLst>
            <pc:docMk/>
            <pc:sldMk cId="800908029" sldId="303"/>
            <ac:cxnSpMk id="28" creationId="{1307E133-7B93-40D5-9E73-6AC42C064403}"/>
          </ac:cxnSpMkLst>
        </pc:cxnChg>
        <pc:cxnChg chg="add mod">
          <ac:chgData name="Ярослав Александрович Абузов" userId="89d95bee-967b-43f0-89c2-fb5489401153" providerId="ADAL" clId="{2353FB43-CF9F-43CA-A491-D558BBA00A11}" dt="2021-10-28T21:23:39.329" v="2406" actId="164"/>
          <ac:cxnSpMkLst>
            <pc:docMk/>
            <pc:sldMk cId="800908029" sldId="303"/>
            <ac:cxnSpMk id="32" creationId="{A67A2D55-4060-41D3-94F8-87222C8579D1}"/>
          </ac:cxnSpMkLst>
        </pc:cxnChg>
        <pc:cxnChg chg="add mod">
          <ac:chgData name="Ярослав Александрович Абузов" userId="89d95bee-967b-43f0-89c2-fb5489401153" providerId="ADAL" clId="{2353FB43-CF9F-43CA-A491-D558BBA00A11}" dt="2021-10-28T21:23:39.329" v="2406" actId="164"/>
          <ac:cxnSpMkLst>
            <pc:docMk/>
            <pc:sldMk cId="800908029" sldId="303"/>
            <ac:cxnSpMk id="35" creationId="{40875589-F4E3-4122-B293-A6F7764D13ED}"/>
          </ac:cxnSpMkLst>
        </pc:cxnChg>
        <pc:cxnChg chg="del mod">
          <ac:chgData name="Ярослав Александрович Абузов" userId="89d95bee-967b-43f0-89c2-fb5489401153" providerId="ADAL" clId="{2353FB43-CF9F-43CA-A491-D558BBA00A11}" dt="2021-10-28T21:17:28.818" v="2203" actId="478"/>
          <ac:cxnSpMkLst>
            <pc:docMk/>
            <pc:sldMk cId="800908029" sldId="303"/>
            <ac:cxnSpMk id="40" creationId="{1A193F57-9A33-4CF8-B029-5BE17295B569}"/>
          </ac:cxnSpMkLst>
        </pc:cxnChg>
        <pc:cxnChg chg="add mod">
          <ac:chgData name="Ярослав Александрович Абузов" userId="89d95bee-967b-43f0-89c2-fb5489401153" providerId="ADAL" clId="{2353FB43-CF9F-43CA-A491-D558BBA00A11}" dt="2021-10-28T21:23:39.329" v="2406" actId="164"/>
          <ac:cxnSpMkLst>
            <pc:docMk/>
            <pc:sldMk cId="800908029" sldId="303"/>
            <ac:cxnSpMk id="41" creationId="{FFF1B9D0-1FC4-4FD8-AF42-F9342ED1AF06}"/>
          </ac:cxnSpMkLst>
        </pc:cxnChg>
        <pc:cxnChg chg="mod">
          <ac:chgData name="Ярослав Александрович Абузов" userId="89d95bee-967b-43f0-89c2-fb5489401153" providerId="ADAL" clId="{2353FB43-CF9F-43CA-A491-D558BBA00A11}" dt="2021-10-28T21:23:39.329" v="2406" actId="164"/>
          <ac:cxnSpMkLst>
            <pc:docMk/>
            <pc:sldMk cId="800908029" sldId="303"/>
            <ac:cxnSpMk id="43" creationId="{6147DA1C-19C9-4626-8E68-545AF2D1D2BC}"/>
          </ac:cxnSpMkLst>
        </pc:cxnChg>
        <pc:cxnChg chg="mod">
          <ac:chgData name="Ярослав Александрович Абузов" userId="89d95bee-967b-43f0-89c2-fb5489401153" providerId="ADAL" clId="{2353FB43-CF9F-43CA-A491-D558BBA00A11}" dt="2021-10-28T21:23:39.329" v="2406" actId="164"/>
          <ac:cxnSpMkLst>
            <pc:docMk/>
            <pc:sldMk cId="800908029" sldId="303"/>
            <ac:cxnSpMk id="44" creationId="{21B4CC64-006F-45DD-8F2B-154C6F380EB7}"/>
          </ac:cxnSpMkLst>
        </pc:cxnChg>
        <pc:cxnChg chg="mod">
          <ac:chgData name="Ярослав Александрович Абузов" userId="89d95bee-967b-43f0-89c2-fb5489401153" providerId="ADAL" clId="{2353FB43-CF9F-43CA-A491-D558BBA00A11}" dt="2021-10-28T21:23:39.329" v="2406" actId="164"/>
          <ac:cxnSpMkLst>
            <pc:docMk/>
            <pc:sldMk cId="800908029" sldId="303"/>
            <ac:cxnSpMk id="45" creationId="{FBEC137E-5CCB-4CA1-8D36-134039BA5C52}"/>
          </ac:cxnSpMkLst>
        </pc:cxnChg>
        <pc:cxnChg chg="del mod">
          <ac:chgData name="Ярослав Александрович Абузов" userId="89d95bee-967b-43f0-89c2-fb5489401153" providerId="ADAL" clId="{2353FB43-CF9F-43CA-A491-D558BBA00A11}" dt="2021-10-28T21:17:44.242" v="2208" actId="478"/>
          <ac:cxnSpMkLst>
            <pc:docMk/>
            <pc:sldMk cId="800908029" sldId="303"/>
            <ac:cxnSpMk id="47" creationId="{C970CDDA-BEB8-464B-9BA1-674CBCB28867}"/>
          </ac:cxnSpMkLst>
        </pc:cxnChg>
        <pc:cxnChg chg="del mod">
          <ac:chgData name="Ярослав Александрович Абузов" userId="89d95bee-967b-43f0-89c2-fb5489401153" providerId="ADAL" clId="{2353FB43-CF9F-43CA-A491-D558BBA00A11}" dt="2021-10-28T21:17:44.736" v="2209" actId="478"/>
          <ac:cxnSpMkLst>
            <pc:docMk/>
            <pc:sldMk cId="800908029" sldId="303"/>
            <ac:cxnSpMk id="50" creationId="{3AB84C69-75B7-4672-A8A3-FDFBC8DAF676}"/>
          </ac:cxnSpMkLst>
        </pc:cxnChg>
        <pc:cxnChg chg="del mod">
          <ac:chgData name="Ярослав Александрович Абузов" userId="89d95bee-967b-43f0-89c2-fb5489401153" providerId="ADAL" clId="{2353FB43-CF9F-43CA-A491-D558BBA00A11}" dt="2021-10-28T21:17:45.676" v="2210" actId="478"/>
          <ac:cxnSpMkLst>
            <pc:docMk/>
            <pc:sldMk cId="800908029" sldId="303"/>
            <ac:cxnSpMk id="53" creationId="{4FE98206-6B2D-451C-8FA1-40AAFA5EAA3B}"/>
          </ac:cxnSpMkLst>
        </pc:cxnChg>
      </pc:sldChg>
      <pc:sldChg chg="addSp delSp modSp add mod">
        <pc:chgData name="Ярослав Александрович Абузов" userId="89d95bee-967b-43f0-89c2-fb5489401153" providerId="ADAL" clId="{2353FB43-CF9F-43CA-A491-D558BBA00A11}" dt="2021-10-28T21:23:32.590" v="2405" actId="164"/>
        <pc:sldMkLst>
          <pc:docMk/>
          <pc:sldMk cId="952224710" sldId="304"/>
        </pc:sldMkLst>
        <pc:spChg chg="mod">
          <ac:chgData name="Ярослав Александрович Абузов" userId="89d95bee-967b-43f0-89c2-fb5489401153" providerId="ADAL" clId="{2353FB43-CF9F-43CA-A491-D558BBA00A11}" dt="2021-10-28T21:20:50.051" v="2283" actId="20577"/>
          <ac:spMkLst>
            <pc:docMk/>
            <pc:sldMk cId="952224710" sldId="304"/>
            <ac:spMk id="4" creationId="{80C71AFF-3931-415B-BBC8-F077E9352FAD}"/>
          </ac:spMkLst>
        </pc:spChg>
        <pc:spChg chg="mod">
          <ac:chgData name="Ярослав Александрович Абузов" userId="89d95bee-967b-43f0-89c2-fb5489401153" providerId="ADAL" clId="{2353FB43-CF9F-43CA-A491-D558BBA00A11}" dt="2021-10-28T21:23:32.590" v="2405" actId="164"/>
          <ac:spMkLst>
            <pc:docMk/>
            <pc:sldMk cId="952224710" sldId="304"/>
            <ac:spMk id="8" creationId="{8F54D668-8310-4CA3-B0C1-05AE7FFBAA2A}"/>
          </ac:spMkLst>
        </pc:spChg>
        <pc:spChg chg="mod">
          <ac:chgData name="Ярослав Александрович Абузов" userId="89d95bee-967b-43f0-89c2-fb5489401153" providerId="ADAL" clId="{2353FB43-CF9F-43CA-A491-D558BBA00A11}" dt="2021-10-28T21:23:32.590" v="2405" actId="164"/>
          <ac:spMkLst>
            <pc:docMk/>
            <pc:sldMk cId="952224710" sldId="304"/>
            <ac:spMk id="9" creationId="{15CF1E04-E4D2-4453-9258-8D00FC913EEE}"/>
          </ac:spMkLst>
        </pc:spChg>
        <pc:spChg chg="del">
          <ac:chgData name="Ярослав Александрович Абузов" userId="89d95bee-967b-43f0-89c2-fb5489401153" providerId="ADAL" clId="{2353FB43-CF9F-43CA-A491-D558BBA00A11}" dt="2021-10-28T21:21:06.545" v="2301" actId="478"/>
          <ac:spMkLst>
            <pc:docMk/>
            <pc:sldMk cId="952224710" sldId="304"/>
            <ac:spMk id="10" creationId="{3A202A5C-A1DA-4DF4-AEF1-765EA156CD39}"/>
          </ac:spMkLst>
        </pc:spChg>
        <pc:spChg chg="del">
          <ac:chgData name="Ярослав Александрович Абузов" userId="89d95bee-967b-43f0-89c2-fb5489401153" providerId="ADAL" clId="{2353FB43-CF9F-43CA-A491-D558BBA00A11}" dt="2021-10-28T21:20:52.446" v="2284" actId="478"/>
          <ac:spMkLst>
            <pc:docMk/>
            <pc:sldMk cId="952224710" sldId="304"/>
            <ac:spMk id="11" creationId="{4A872ACA-A9F7-4F13-A609-191F2E4D7764}"/>
          </ac:spMkLst>
        </pc:spChg>
        <pc:spChg chg="add mod">
          <ac:chgData name="Ярослав Александрович Абузов" userId="89d95bee-967b-43f0-89c2-fb5489401153" providerId="ADAL" clId="{2353FB43-CF9F-43CA-A491-D558BBA00A11}" dt="2021-10-28T21:23:32.590" v="2405" actId="164"/>
          <ac:spMkLst>
            <pc:docMk/>
            <pc:sldMk cId="952224710" sldId="304"/>
            <ac:spMk id="13" creationId="{9D410E07-A270-4413-A14F-AA6F187D84A2}"/>
          </ac:spMkLst>
        </pc:spChg>
        <pc:spChg chg="add mod">
          <ac:chgData name="Ярослав Александрович Абузов" userId="89d95bee-967b-43f0-89c2-fb5489401153" providerId="ADAL" clId="{2353FB43-CF9F-43CA-A491-D558BBA00A11}" dt="2021-10-28T21:23:32.590" v="2405" actId="164"/>
          <ac:spMkLst>
            <pc:docMk/>
            <pc:sldMk cId="952224710" sldId="304"/>
            <ac:spMk id="14" creationId="{6B33AFA1-0C02-4F4A-9767-278C39E2037A}"/>
          </ac:spMkLst>
        </pc:spChg>
        <pc:spChg chg="add mod">
          <ac:chgData name="Ярослав Александрович Абузов" userId="89d95bee-967b-43f0-89c2-fb5489401153" providerId="ADAL" clId="{2353FB43-CF9F-43CA-A491-D558BBA00A11}" dt="2021-10-28T21:23:32.590" v="2405" actId="164"/>
          <ac:spMkLst>
            <pc:docMk/>
            <pc:sldMk cId="952224710" sldId="304"/>
            <ac:spMk id="15" creationId="{8EF4892B-B92E-4401-8E2A-30D9DF0B57C6}"/>
          </ac:spMkLst>
        </pc:spChg>
        <pc:spChg chg="add mod">
          <ac:chgData name="Ярослав Александрович Абузов" userId="89d95bee-967b-43f0-89c2-fb5489401153" providerId="ADAL" clId="{2353FB43-CF9F-43CA-A491-D558BBA00A11}" dt="2021-10-28T21:23:32.590" v="2405" actId="164"/>
          <ac:spMkLst>
            <pc:docMk/>
            <pc:sldMk cId="952224710" sldId="304"/>
            <ac:spMk id="16" creationId="{78351032-A384-44CC-B010-61C35652715D}"/>
          </ac:spMkLst>
        </pc:spChg>
        <pc:spChg chg="add mod">
          <ac:chgData name="Ярослав Александрович Абузов" userId="89d95bee-967b-43f0-89c2-fb5489401153" providerId="ADAL" clId="{2353FB43-CF9F-43CA-A491-D558BBA00A11}" dt="2021-10-28T21:23:32.590" v="2405" actId="164"/>
          <ac:spMkLst>
            <pc:docMk/>
            <pc:sldMk cId="952224710" sldId="304"/>
            <ac:spMk id="17" creationId="{62A57314-C769-4A2E-A228-497D70E72B99}"/>
          </ac:spMkLst>
        </pc:spChg>
        <pc:spChg chg="add del">
          <ac:chgData name="Ярослав Александрович Абузов" userId="89d95bee-967b-43f0-89c2-fb5489401153" providerId="ADAL" clId="{2353FB43-CF9F-43CA-A491-D558BBA00A11}" dt="2021-10-28T21:23:00.487" v="2390"/>
          <ac:spMkLst>
            <pc:docMk/>
            <pc:sldMk cId="952224710" sldId="304"/>
            <ac:spMk id="18" creationId="{0815BFD9-2DA6-4EC3-B992-3698834AF5D3}"/>
          </ac:spMkLst>
        </pc:spChg>
        <pc:spChg chg="add mod">
          <ac:chgData name="Ярослав Александрович Абузов" userId="89d95bee-967b-43f0-89c2-fb5489401153" providerId="ADAL" clId="{2353FB43-CF9F-43CA-A491-D558BBA00A11}" dt="2021-10-28T21:23:32.590" v="2405" actId="164"/>
          <ac:spMkLst>
            <pc:docMk/>
            <pc:sldMk cId="952224710" sldId="304"/>
            <ac:spMk id="19" creationId="{88CB2377-6F9A-4C63-8024-0BE638F43DB8}"/>
          </ac:spMkLst>
        </pc:spChg>
        <pc:grpChg chg="add mod">
          <ac:chgData name="Ярослав Александрович Абузов" userId="89d95bee-967b-43f0-89c2-fb5489401153" providerId="ADAL" clId="{2353FB43-CF9F-43CA-A491-D558BBA00A11}" dt="2021-10-28T21:23:32.590" v="2405" actId="164"/>
          <ac:grpSpMkLst>
            <pc:docMk/>
            <pc:sldMk cId="952224710" sldId="304"/>
            <ac:grpSpMk id="2" creationId="{6076DCC5-F1E1-4A72-A324-756BF48E45F3}"/>
          </ac:grpSpMkLst>
        </pc:grpChg>
      </pc:sldChg>
      <pc:sldChg chg="modSp add mod">
        <pc:chgData name="Ярослав Александрович Абузов" userId="89d95bee-967b-43f0-89c2-fb5489401153" providerId="ADAL" clId="{2353FB43-CF9F-43CA-A491-D558BBA00A11}" dt="2021-10-28T21:32:31.737" v="2720" actId="20577"/>
        <pc:sldMkLst>
          <pc:docMk/>
          <pc:sldMk cId="39162549" sldId="307"/>
        </pc:sldMkLst>
        <pc:spChg chg="mod">
          <ac:chgData name="Ярослав Александрович Абузов" userId="89d95bee-967b-43f0-89c2-fb5489401153" providerId="ADAL" clId="{2353FB43-CF9F-43CA-A491-D558BBA00A11}" dt="2021-10-28T21:32:31.737" v="2720" actId="20577"/>
          <ac:spMkLst>
            <pc:docMk/>
            <pc:sldMk cId="39162549" sldId="307"/>
            <ac:spMk id="3" creationId="{C01F8FDE-16CB-4BF2-B395-3C421F6D6F1D}"/>
          </ac:spMkLst>
        </pc:spChg>
        <pc:spChg chg="mod">
          <ac:chgData name="Ярослав Александрович Абузов" userId="89d95bee-967b-43f0-89c2-fb5489401153" providerId="ADAL" clId="{2353FB43-CF9F-43CA-A491-D558BBA00A11}" dt="2021-10-28T21:30:28.198" v="2427" actId="20577"/>
          <ac:spMkLst>
            <pc:docMk/>
            <pc:sldMk cId="39162549" sldId="307"/>
            <ac:spMk id="6" creationId="{F923FD14-2A7B-41F5-92C0-0FED69BCA609}"/>
          </ac:spMkLst>
        </pc:spChg>
      </pc:sldChg>
      <pc:sldChg chg="modSp add mod">
        <pc:chgData name="Ярослав Александрович Абузов" userId="89d95bee-967b-43f0-89c2-fb5489401153" providerId="ADAL" clId="{2353FB43-CF9F-43CA-A491-D558BBA00A11}" dt="2021-10-28T21:35:08.830" v="2937" actId="113"/>
        <pc:sldMkLst>
          <pc:docMk/>
          <pc:sldMk cId="1082554764" sldId="308"/>
        </pc:sldMkLst>
        <pc:spChg chg="mod">
          <ac:chgData name="Ярослав Александрович Абузов" userId="89d95bee-967b-43f0-89c2-fb5489401153" providerId="ADAL" clId="{2353FB43-CF9F-43CA-A491-D558BBA00A11}" dt="2021-10-28T21:34:58.326" v="2936" actId="20577"/>
          <ac:spMkLst>
            <pc:docMk/>
            <pc:sldMk cId="1082554764" sldId="308"/>
            <ac:spMk id="3" creationId="{C01F8FDE-16CB-4BF2-B395-3C421F6D6F1D}"/>
          </ac:spMkLst>
        </pc:spChg>
        <pc:spChg chg="mod">
          <ac:chgData name="Ярослав Александрович Абузов" userId="89d95bee-967b-43f0-89c2-fb5489401153" providerId="ADAL" clId="{2353FB43-CF9F-43CA-A491-D558BBA00A11}" dt="2021-10-28T21:35:08.830" v="2937" actId="113"/>
          <ac:spMkLst>
            <pc:docMk/>
            <pc:sldMk cId="1082554764" sldId="308"/>
            <ac:spMk id="6" creationId="{F923FD14-2A7B-41F5-92C0-0FED69BCA609}"/>
          </ac:spMkLst>
        </pc:spChg>
      </pc:sldChg>
      <pc:sldChg chg="modSp add mod">
        <pc:chgData name="Ярослав Александрович Абузов" userId="89d95bee-967b-43f0-89c2-fb5489401153" providerId="ADAL" clId="{2353FB43-CF9F-43CA-A491-D558BBA00A11}" dt="2021-10-28T21:39:06.266" v="3402" actId="114"/>
        <pc:sldMkLst>
          <pc:docMk/>
          <pc:sldMk cId="2680193021" sldId="309"/>
        </pc:sldMkLst>
        <pc:spChg chg="mod">
          <ac:chgData name="Ярослав Александрович Абузов" userId="89d95bee-967b-43f0-89c2-fb5489401153" providerId="ADAL" clId="{2353FB43-CF9F-43CA-A491-D558BBA00A11}" dt="2021-10-28T21:39:06.266" v="3402" actId="114"/>
          <ac:spMkLst>
            <pc:docMk/>
            <pc:sldMk cId="2680193021" sldId="309"/>
            <ac:spMk id="3" creationId="{C01F8FDE-16CB-4BF2-B395-3C421F6D6F1D}"/>
          </ac:spMkLst>
        </pc:spChg>
        <pc:spChg chg="mod">
          <ac:chgData name="Ярослав Александрович Абузов" userId="89d95bee-967b-43f0-89c2-fb5489401153" providerId="ADAL" clId="{2353FB43-CF9F-43CA-A491-D558BBA00A11}" dt="2021-10-28T21:35:32.398" v="2954" actId="20577"/>
          <ac:spMkLst>
            <pc:docMk/>
            <pc:sldMk cId="2680193021" sldId="309"/>
            <ac:spMk id="6" creationId="{F923FD14-2A7B-41F5-92C0-0FED69BCA609}"/>
          </ac:spMkLst>
        </pc:spChg>
      </pc:sldChg>
      <pc:sldChg chg="modSp add mod">
        <pc:chgData name="Ярослав Александрович Абузов" userId="89d95bee-967b-43f0-89c2-fb5489401153" providerId="ADAL" clId="{2353FB43-CF9F-43CA-A491-D558BBA00A11}" dt="2021-10-28T21:40:17.263" v="3599" actId="1076"/>
        <pc:sldMkLst>
          <pc:docMk/>
          <pc:sldMk cId="363071732" sldId="310"/>
        </pc:sldMkLst>
        <pc:spChg chg="mod">
          <ac:chgData name="Ярослав Александрович Абузов" userId="89d95bee-967b-43f0-89c2-fb5489401153" providerId="ADAL" clId="{2353FB43-CF9F-43CA-A491-D558BBA00A11}" dt="2021-10-28T21:40:17.263" v="3599" actId="1076"/>
          <ac:spMkLst>
            <pc:docMk/>
            <pc:sldMk cId="363071732" sldId="310"/>
            <ac:spMk id="3" creationId="{C01F8FDE-16CB-4BF2-B395-3C421F6D6F1D}"/>
          </ac:spMkLst>
        </pc:spChg>
        <pc:spChg chg="mod">
          <ac:chgData name="Ярослав Александрович Абузов" userId="89d95bee-967b-43f0-89c2-fb5489401153" providerId="ADAL" clId="{2353FB43-CF9F-43CA-A491-D558BBA00A11}" dt="2021-10-28T21:39:26.474" v="3420" actId="20577"/>
          <ac:spMkLst>
            <pc:docMk/>
            <pc:sldMk cId="363071732" sldId="310"/>
            <ac:spMk id="6" creationId="{F923FD14-2A7B-41F5-92C0-0FED69BCA6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57D1D53D-3ECC-4A58-AA6A-33B1590097D0}" type="datetimeFigureOut">
              <a:rPr lang="ru-RU" smtClean="0"/>
              <a:t>28.10.2021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37236731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7D1D53D-3ECC-4A58-AA6A-33B1590097D0}" type="datetimeFigureOut">
              <a:rPr lang="ru-RU" smtClean="0"/>
              <a:t>28.10.2021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176913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7D1D53D-3ECC-4A58-AA6A-33B1590097D0}" type="datetimeFigureOut">
              <a:rPr lang="ru-RU" smtClean="0"/>
              <a:t>28.10.2021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345322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7D1D53D-3ECC-4A58-AA6A-33B1590097D0}" type="datetimeFigureOut">
              <a:rPr lang="ru-RU" smtClean="0"/>
              <a:t>28.10.2021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328847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57D1D53D-3ECC-4A58-AA6A-33B1590097D0}" type="datetimeFigureOut">
              <a:rPr lang="ru-RU" smtClean="0"/>
              <a:t>28.10.2021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28242854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57D1D53D-3ECC-4A58-AA6A-33B1590097D0}" type="datetimeFigureOut">
              <a:rPr lang="ru-RU" smtClean="0"/>
              <a:t>28.10.2021</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40948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57D1D53D-3ECC-4A58-AA6A-33B1590097D0}" type="datetimeFigureOut">
              <a:rPr lang="ru-RU" smtClean="0"/>
              <a:t>28.10.2021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335B770-C31D-45BC-8394-F5F943215551}"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45423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7D1D53D-3ECC-4A58-AA6A-33B1590097D0}" type="datetimeFigureOut">
              <a:rPr lang="ru-RU" smtClean="0"/>
              <a:t>28.10.2021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325783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1D53D-3ECC-4A58-AA6A-33B1590097D0}" type="datetimeFigureOut">
              <a:rPr lang="ru-RU" smtClean="0"/>
              <a:t>28.10.2021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107162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57D1D53D-3ECC-4A58-AA6A-33B1590097D0}" type="datetimeFigureOut">
              <a:rPr lang="ru-RU" smtClean="0"/>
              <a:t>28.10.2021</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267260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7D1D53D-3ECC-4A58-AA6A-33B1590097D0}" type="datetimeFigureOut">
              <a:rPr lang="ru-RU" smtClean="0"/>
              <a:t>28.10.2021</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E335B770-C31D-45BC-8394-F5F943215551}" type="slidenum">
              <a:rPr lang="ru-RU" smtClean="0"/>
              <a:t>‹#›</a:t>
            </a:fld>
            <a:endParaRPr lang="ru-RU"/>
          </a:p>
        </p:txBody>
      </p:sp>
    </p:spTree>
    <p:extLst>
      <p:ext uri="{BB962C8B-B14F-4D97-AF65-F5344CB8AC3E}">
        <p14:creationId xmlns:p14="http://schemas.microsoft.com/office/powerpoint/2010/main" val="267841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7D1D53D-3ECC-4A58-AA6A-33B1590097D0}" type="datetimeFigureOut">
              <a:rPr lang="ru-RU" smtClean="0"/>
              <a:t>28.10.2021</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335B770-C31D-45BC-8394-F5F943215551}" type="slidenum">
              <a:rPr lang="ru-RU" smtClean="0"/>
              <a:t>‹#›</a:t>
            </a:fld>
            <a:endParaRPr lang="ru-RU"/>
          </a:p>
        </p:txBody>
      </p:sp>
    </p:spTree>
    <p:extLst>
      <p:ext uri="{BB962C8B-B14F-4D97-AF65-F5344CB8AC3E}">
        <p14:creationId xmlns:p14="http://schemas.microsoft.com/office/powerpoint/2010/main" val="2632938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D0025C8-C10C-400B-8E50-2E0A22ECDF69}"/>
              </a:ext>
            </a:extLst>
          </p:cNvPr>
          <p:cNvSpPr>
            <a:spLocks noGrp="1"/>
          </p:cNvSpPr>
          <p:nvPr>
            <p:ph type="ctrTitle"/>
          </p:nvPr>
        </p:nvSpPr>
        <p:spPr>
          <a:xfrm>
            <a:off x="1600200" y="2386744"/>
            <a:ext cx="8991600" cy="1645920"/>
          </a:xfrm>
        </p:spPr>
        <p:txBody>
          <a:bodyPr>
            <a:normAutofit/>
          </a:bodyPr>
          <a:lstStyle/>
          <a:p>
            <a:r>
              <a:rPr lang="ru-RU" dirty="0">
                <a:latin typeface="Arial" panose="020B0604020202020204" pitchFamily="34" charset="0"/>
                <a:cs typeface="Arial" panose="020B0604020202020204" pitchFamily="34" charset="0"/>
              </a:rPr>
              <a:t>Лабораторная работа 6</a:t>
            </a:r>
            <a:br>
              <a:rPr lang="ru-RU" dirty="0">
                <a:latin typeface="Arial" panose="020B0604020202020204" pitchFamily="34" charset="0"/>
                <a:cs typeface="Arial" panose="020B0604020202020204" pitchFamily="34" charset="0"/>
              </a:rPr>
            </a:br>
            <a:r>
              <a:rPr lang="ru-RU" sz="2000" cap="none" dirty="0">
                <a:latin typeface="Arial" panose="020B0604020202020204" pitchFamily="34" charset="0"/>
                <a:cs typeface="Arial" panose="020B0604020202020204" pitchFamily="34" charset="0"/>
              </a:rPr>
              <a:t>Или пишем клиент-сервер на </a:t>
            </a:r>
            <a:r>
              <a:rPr lang="en-US" sz="2000" cap="none" dirty="0">
                <a:latin typeface="Arial" panose="020B0604020202020204" pitchFamily="34" charset="0"/>
                <a:cs typeface="Arial" panose="020B0604020202020204" pitchFamily="34" charset="0"/>
              </a:rPr>
              <a:t>NIO </a:t>
            </a:r>
            <a:r>
              <a:rPr lang="ru-RU" sz="2000" cap="none" dirty="0">
                <a:latin typeface="Arial" panose="020B0604020202020204" pitchFamily="34" charset="0"/>
                <a:cs typeface="Arial" panose="020B0604020202020204" pitchFamily="34" charset="0"/>
              </a:rPr>
              <a:t>и </a:t>
            </a:r>
            <a:r>
              <a:rPr lang="en-US" sz="2000" cap="none" dirty="0">
                <a:latin typeface="Arial" panose="020B0604020202020204" pitchFamily="34" charset="0"/>
                <a:cs typeface="Arial" panose="020B0604020202020204" pitchFamily="34" charset="0"/>
              </a:rPr>
              <a:t>IO </a:t>
            </a:r>
            <a:r>
              <a:rPr lang="ru-RU" sz="2000" cap="none" dirty="0">
                <a:latin typeface="Arial" panose="020B0604020202020204" pitchFamily="34" charset="0"/>
                <a:cs typeface="Arial" panose="020B0604020202020204" pitchFamily="34" charset="0"/>
              </a:rPr>
              <a:t>одновременно</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280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481263"/>
          </a:xfrm>
        </p:spPr>
        <p:txBody>
          <a:bodyPr>
            <a:normAutofit fontScale="90000"/>
          </a:bodyPr>
          <a:lstStyle/>
          <a:p>
            <a:r>
              <a:rPr lang="ru-RU" dirty="0">
                <a:latin typeface="Arial" panose="020B0604020202020204" pitchFamily="34" charset="0"/>
                <a:cs typeface="Arial" panose="020B0604020202020204" pitchFamily="34" charset="0"/>
              </a:rPr>
              <a:t>Что такое </a:t>
            </a:r>
            <a:r>
              <a:rPr lang="en-US" dirty="0" err="1">
                <a:latin typeface="Arial" panose="020B0604020202020204" pitchFamily="34" charset="0"/>
                <a:cs typeface="Arial" panose="020B0604020202020204" pitchFamily="34" charset="0"/>
              </a:rPr>
              <a:t>serialVersionUID</a:t>
            </a:r>
            <a:endParaRPr lang="ru-RU" dirty="0">
              <a:latin typeface="Arial" panose="020B0604020202020204" pitchFamily="34" charset="0"/>
              <a:cs typeface="Arial" panose="020B0604020202020204" pitchFamily="34" charset="0"/>
            </a:endParaRPr>
          </a:p>
        </p:txBody>
      </p:sp>
      <p:grpSp>
        <p:nvGrpSpPr>
          <p:cNvPr id="26" name="Группа 25">
            <a:extLst>
              <a:ext uri="{FF2B5EF4-FFF2-40B4-BE49-F238E27FC236}">
                <a16:creationId xmlns:a16="http://schemas.microsoft.com/office/drawing/2014/main" id="{93625997-7777-4DC8-B51E-7E9F1A307577}"/>
              </a:ext>
            </a:extLst>
          </p:cNvPr>
          <p:cNvGrpSpPr/>
          <p:nvPr/>
        </p:nvGrpSpPr>
        <p:grpSpPr>
          <a:xfrm>
            <a:off x="1024636" y="1049627"/>
            <a:ext cx="10569098" cy="4766684"/>
            <a:chOff x="1024636" y="1049627"/>
            <a:chExt cx="10569098" cy="4766684"/>
          </a:xfrm>
        </p:grpSpPr>
        <p:sp>
          <p:nvSpPr>
            <p:cNvPr id="6" name="Овал 5">
              <a:extLst>
                <a:ext uri="{FF2B5EF4-FFF2-40B4-BE49-F238E27FC236}">
                  <a16:creationId xmlns:a16="http://schemas.microsoft.com/office/drawing/2014/main" id="{EFC431CC-3BF4-4957-ACD7-DC71CC29E8FD}"/>
                </a:ext>
              </a:extLst>
            </p:cNvPr>
            <p:cNvSpPr/>
            <p:nvPr/>
          </p:nvSpPr>
          <p:spPr>
            <a:xfrm>
              <a:off x="1024636" y="1220847"/>
              <a:ext cx="2596229" cy="14714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2400" b="1" dirty="0">
                  <a:effectLst>
                    <a:outerShdw blurRad="38100" dist="38100" dir="2700000" algn="tl">
                      <a:srgbClr val="000000">
                        <a:alpha val="43137"/>
                      </a:srgbClr>
                    </a:outerShdw>
                  </a:effectLst>
                </a:rPr>
                <a:t>Версия 1</a:t>
              </a:r>
            </a:p>
          </p:txBody>
        </p:sp>
        <p:sp>
          <p:nvSpPr>
            <p:cNvPr id="2" name="Стрелка: влево-вправо 1">
              <a:extLst>
                <a:ext uri="{FF2B5EF4-FFF2-40B4-BE49-F238E27FC236}">
                  <a16:creationId xmlns:a16="http://schemas.microsoft.com/office/drawing/2014/main" id="{9AF58025-1A47-4DB8-BF14-C5C924F58912}"/>
                </a:ext>
              </a:extLst>
            </p:cNvPr>
            <p:cNvSpPr/>
            <p:nvPr/>
          </p:nvSpPr>
          <p:spPr>
            <a:xfrm>
              <a:off x="3932237" y="1627657"/>
              <a:ext cx="4327525" cy="657864"/>
            </a:xfrm>
            <a:prstGeom prst="leftRightArrow">
              <a:avLst>
                <a:gd name="adj1" fmla="val 4613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33F2ACF4-DF8C-4A7E-8AE3-C28147D2CBAE}"/>
                </a:ext>
              </a:extLst>
            </p:cNvPr>
            <p:cNvSpPr/>
            <p:nvPr/>
          </p:nvSpPr>
          <p:spPr>
            <a:xfrm>
              <a:off x="8571134" y="1419520"/>
              <a:ext cx="3022600" cy="10798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sz="2400" b="1" dirty="0">
                  <a:effectLst>
                    <a:outerShdw blurRad="38100" dist="38100" dir="2700000" algn="tl">
                      <a:srgbClr val="000000">
                        <a:alpha val="43137"/>
                      </a:srgbClr>
                    </a:outerShdw>
                  </a:effectLst>
                </a:rPr>
                <a:t>Последовательность </a:t>
              </a:r>
            </a:p>
            <a:p>
              <a:pPr algn="ctr"/>
              <a:r>
                <a:rPr lang="ru-RU" sz="2400" b="1" dirty="0">
                  <a:effectLst>
                    <a:outerShdw blurRad="38100" dist="38100" dir="2700000" algn="tl">
                      <a:srgbClr val="000000">
                        <a:alpha val="43137"/>
                      </a:srgbClr>
                    </a:outerShdw>
                  </a:effectLst>
                </a:rPr>
                <a:t>битов 1</a:t>
              </a:r>
            </a:p>
          </p:txBody>
        </p:sp>
        <p:sp>
          <p:nvSpPr>
            <p:cNvPr id="16" name="Овал 15">
              <a:extLst>
                <a:ext uri="{FF2B5EF4-FFF2-40B4-BE49-F238E27FC236}">
                  <a16:creationId xmlns:a16="http://schemas.microsoft.com/office/drawing/2014/main" id="{188B6EAC-A922-4129-B930-56D4DC92524B}"/>
                </a:ext>
              </a:extLst>
            </p:cNvPr>
            <p:cNvSpPr/>
            <p:nvPr/>
          </p:nvSpPr>
          <p:spPr>
            <a:xfrm>
              <a:off x="1024636" y="4165669"/>
              <a:ext cx="2596229" cy="14714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2400" b="1" dirty="0">
                  <a:effectLst>
                    <a:outerShdw blurRad="38100" dist="38100" dir="2700000" algn="tl">
                      <a:srgbClr val="000000">
                        <a:alpha val="43137"/>
                      </a:srgbClr>
                    </a:outerShdw>
                  </a:effectLst>
                </a:rPr>
                <a:t>Версия 2</a:t>
              </a:r>
            </a:p>
          </p:txBody>
        </p:sp>
        <p:sp>
          <p:nvSpPr>
            <p:cNvPr id="17" name="Стрелка: влево-вправо 16">
              <a:extLst>
                <a:ext uri="{FF2B5EF4-FFF2-40B4-BE49-F238E27FC236}">
                  <a16:creationId xmlns:a16="http://schemas.microsoft.com/office/drawing/2014/main" id="{8B1239C2-54D2-46B9-882C-F1F698AFAD9B}"/>
                </a:ext>
              </a:extLst>
            </p:cNvPr>
            <p:cNvSpPr/>
            <p:nvPr/>
          </p:nvSpPr>
          <p:spPr>
            <a:xfrm>
              <a:off x="3932237" y="4572479"/>
              <a:ext cx="4327525" cy="657864"/>
            </a:xfrm>
            <a:prstGeom prst="leftRightArrow">
              <a:avLst>
                <a:gd name="adj1" fmla="val 4613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a:extLst>
                <a:ext uri="{FF2B5EF4-FFF2-40B4-BE49-F238E27FC236}">
                  <a16:creationId xmlns:a16="http://schemas.microsoft.com/office/drawing/2014/main" id="{A54FA7DB-2240-4F7B-A21B-464534027421}"/>
                </a:ext>
              </a:extLst>
            </p:cNvPr>
            <p:cNvSpPr/>
            <p:nvPr/>
          </p:nvSpPr>
          <p:spPr>
            <a:xfrm>
              <a:off x="8571134" y="4364342"/>
              <a:ext cx="3022600" cy="10798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sz="2400" b="1" dirty="0">
                  <a:effectLst>
                    <a:outerShdw blurRad="38100" dist="38100" dir="2700000" algn="tl">
                      <a:srgbClr val="000000">
                        <a:alpha val="43137"/>
                      </a:srgbClr>
                    </a:outerShdw>
                  </a:effectLst>
                </a:rPr>
                <a:t>Последовательность </a:t>
              </a:r>
            </a:p>
            <a:p>
              <a:pPr algn="ctr"/>
              <a:r>
                <a:rPr lang="ru-RU" sz="2400" b="1" dirty="0">
                  <a:effectLst>
                    <a:outerShdw blurRad="38100" dist="38100" dir="2700000" algn="tl">
                      <a:srgbClr val="000000">
                        <a:alpha val="43137"/>
                      </a:srgbClr>
                    </a:outerShdw>
                  </a:effectLst>
                </a:rPr>
                <a:t>битов 2</a:t>
              </a:r>
            </a:p>
          </p:txBody>
        </p:sp>
        <p:sp>
          <p:nvSpPr>
            <p:cNvPr id="21" name="Прямоугольник 20">
              <a:extLst>
                <a:ext uri="{FF2B5EF4-FFF2-40B4-BE49-F238E27FC236}">
                  <a16:creationId xmlns:a16="http://schemas.microsoft.com/office/drawing/2014/main" id="{E489D556-FA19-461C-A81F-B42ACEF9308C}"/>
                </a:ext>
              </a:extLst>
            </p:cNvPr>
            <p:cNvSpPr/>
            <p:nvPr/>
          </p:nvSpPr>
          <p:spPr>
            <a:xfrm>
              <a:off x="4007379" y="1049627"/>
              <a:ext cx="4164217" cy="523220"/>
            </a:xfrm>
            <a:prstGeom prst="rect">
              <a:avLst/>
            </a:prstGeom>
          </p:spPr>
          <p:txBody>
            <a:bodyPr wrap="none">
              <a:spAutoFit/>
            </a:bodyPr>
            <a:lstStyle/>
            <a:p>
              <a:r>
                <a:rPr lang="en-US" sz="2800" dirty="0" err="1"/>
                <a:t>serialVersionUID</a:t>
              </a:r>
              <a:r>
                <a:rPr lang="en-US" sz="2800" dirty="0"/>
                <a:t> == 8243L</a:t>
              </a:r>
              <a:endParaRPr lang="ru-RU" sz="2800" dirty="0"/>
            </a:p>
          </p:txBody>
        </p:sp>
        <p:sp>
          <p:nvSpPr>
            <p:cNvPr id="22" name="Прямоугольник 21">
              <a:extLst>
                <a:ext uri="{FF2B5EF4-FFF2-40B4-BE49-F238E27FC236}">
                  <a16:creationId xmlns:a16="http://schemas.microsoft.com/office/drawing/2014/main" id="{7E6F55CF-75F1-4254-B4E0-75B08E0AD82D}"/>
                </a:ext>
              </a:extLst>
            </p:cNvPr>
            <p:cNvSpPr/>
            <p:nvPr/>
          </p:nvSpPr>
          <p:spPr>
            <a:xfrm>
              <a:off x="4057659" y="5293091"/>
              <a:ext cx="4425507" cy="523220"/>
            </a:xfrm>
            <a:prstGeom prst="rect">
              <a:avLst/>
            </a:prstGeom>
          </p:spPr>
          <p:txBody>
            <a:bodyPr wrap="none">
              <a:spAutoFit/>
            </a:bodyPr>
            <a:lstStyle/>
            <a:p>
              <a:r>
                <a:rPr lang="en-US" sz="2800" dirty="0" err="1"/>
                <a:t>serialVersionUID</a:t>
              </a:r>
              <a:r>
                <a:rPr lang="en-US" sz="2800" dirty="0"/>
                <a:t> == 48343L</a:t>
              </a:r>
              <a:endParaRPr lang="ru-RU" sz="2800" dirty="0"/>
            </a:p>
          </p:txBody>
        </p:sp>
        <p:sp>
          <p:nvSpPr>
            <p:cNvPr id="23" name="Стрелка: влево 22">
              <a:extLst>
                <a:ext uri="{FF2B5EF4-FFF2-40B4-BE49-F238E27FC236}">
                  <a16:creationId xmlns:a16="http://schemas.microsoft.com/office/drawing/2014/main" id="{0E819E58-6B5C-4CBE-9BA1-57B15AABAA4D}"/>
                </a:ext>
              </a:extLst>
            </p:cNvPr>
            <p:cNvSpPr/>
            <p:nvPr/>
          </p:nvSpPr>
          <p:spPr>
            <a:xfrm rot="1800000">
              <a:off x="3949039" y="3037353"/>
              <a:ext cx="4076679" cy="657864"/>
            </a:xfrm>
            <a:prstGeom prst="leftArrow">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4" name="Стрелка: влево 23">
              <a:extLst>
                <a:ext uri="{FF2B5EF4-FFF2-40B4-BE49-F238E27FC236}">
                  <a16:creationId xmlns:a16="http://schemas.microsoft.com/office/drawing/2014/main" id="{D68EE970-4C9A-4202-ABF4-2173DCBE27F0}"/>
                </a:ext>
              </a:extLst>
            </p:cNvPr>
            <p:cNvSpPr/>
            <p:nvPr/>
          </p:nvSpPr>
          <p:spPr>
            <a:xfrm rot="19800000">
              <a:off x="3949040" y="3175805"/>
              <a:ext cx="4076679" cy="657864"/>
            </a:xfrm>
            <a:prstGeom prst="leftArrow">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grpSp>
      <p:sp>
        <p:nvSpPr>
          <p:cNvPr id="25" name="TextBox 24">
            <a:extLst>
              <a:ext uri="{FF2B5EF4-FFF2-40B4-BE49-F238E27FC236}">
                <a16:creationId xmlns:a16="http://schemas.microsoft.com/office/drawing/2014/main" id="{4989A71F-565E-4B52-B70C-9DAF445BB2F0}"/>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118329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481263"/>
          </a:xfrm>
        </p:spPr>
        <p:txBody>
          <a:bodyPr>
            <a:normAutofit fontScale="90000"/>
          </a:bodyPr>
          <a:lstStyle/>
          <a:p>
            <a:r>
              <a:rPr lang="ru-RU" dirty="0">
                <a:latin typeface="Arial" panose="020B0604020202020204" pitchFamily="34" charset="0"/>
                <a:cs typeface="Arial" panose="020B0604020202020204" pitchFamily="34" charset="0"/>
              </a:rPr>
              <a:t>Модификаторы и </a:t>
            </a:r>
            <a:r>
              <a:rPr lang="ru-RU" dirty="0" err="1">
                <a:latin typeface="Arial" panose="020B0604020202020204" pitchFamily="34" charset="0"/>
                <a:cs typeface="Arial" panose="020B0604020202020204" pitchFamily="34" charset="0"/>
              </a:rPr>
              <a:t>Сериализация</a:t>
            </a:r>
            <a:endParaRPr lang="ru-RU" dirty="0">
              <a:latin typeface="Arial" panose="020B0604020202020204" pitchFamily="34" charset="0"/>
              <a:cs typeface="Arial" panose="020B0604020202020204" pitchFamily="34" charset="0"/>
            </a:endParaRPr>
          </a:p>
        </p:txBody>
      </p:sp>
      <p:grpSp>
        <p:nvGrpSpPr>
          <p:cNvPr id="13" name="Группа 12">
            <a:extLst>
              <a:ext uri="{FF2B5EF4-FFF2-40B4-BE49-F238E27FC236}">
                <a16:creationId xmlns:a16="http://schemas.microsoft.com/office/drawing/2014/main" id="{748C0709-6F6C-43FE-ABF4-8EFF72431795}"/>
              </a:ext>
            </a:extLst>
          </p:cNvPr>
          <p:cNvGrpSpPr/>
          <p:nvPr/>
        </p:nvGrpSpPr>
        <p:grpSpPr>
          <a:xfrm>
            <a:off x="280319" y="1257300"/>
            <a:ext cx="11505281" cy="4965879"/>
            <a:chOff x="280319" y="1257300"/>
            <a:chExt cx="11505281" cy="4965879"/>
          </a:xfrm>
        </p:grpSpPr>
        <p:sp>
          <p:nvSpPr>
            <p:cNvPr id="2" name="Прямоугольник: скругленные углы 1">
              <a:extLst>
                <a:ext uri="{FF2B5EF4-FFF2-40B4-BE49-F238E27FC236}">
                  <a16:creationId xmlns:a16="http://schemas.microsoft.com/office/drawing/2014/main" id="{52E15B7B-D8D9-4132-A27F-5A21F52A03FD}"/>
                </a:ext>
              </a:extLst>
            </p:cNvPr>
            <p:cNvSpPr/>
            <p:nvPr/>
          </p:nvSpPr>
          <p:spPr>
            <a:xfrm>
              <a:off x="280321" y="1257300"/>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transient</a:t>
              </a:r>
              <a:endParaRPr lang="ru-RU" sz="3200" dirty="0">
                <a:effectLst>
                  <a:outerShdw blurRad="38100" dist="38100" dir="2700000" algn="tl">
                    <a:srgbClr val="000000">
                      <a:alpha val="43137"/>
                    </a:srgbClr>
                  </a:outerShdw>
                </a:effectLst>
              </a:endParaRPr>
            </a:p>
          </p:txBody>
        </p:sp>
        <p:sp>
          <p:nvSpPr>
            <p:cNvPr id="6" name="Прямоугольник: скругленные углы 5">
              <a:extLst>
                <a:ext uri="{FF2B5EF4-FFF2-40B4-BE49-F238E27FC236}">
                  <a16:creationId xmlns:a16="http://schemas.microsoft.com/office/drawing/2014/main" id="{2986DB61-5BC0-41D4-80FE-7E41EC25FD80}"/>
                </a:ext>
              </a:extLst>
            </p:cNvPr>
            <p:cNvSpPr/>
            <p:nvPr/>
          </p:nvSpPr>
          <p:spPr>
            <a:xfrm>
              <a:off x="280319" y="3082976"/>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static</a:t>
              </a:r>
              <a:endParaRPr lang="ru-RU" sz="3200" dirty="0">
                <a:effectLst>
                  <a:outerShdw blurRad="38100" dist="38100" dir="2700000" algn="tl">
                    <a:srgbClr val="000000">
                      <a:alpha val="43137"/>
                    </a:srgbClr>
                  </a:outerShdw>
                </a:effectLst>
              </a:endParaRPr>
            </a:p>
          </p:txBody>
        </p:sp>
        <p:sp>
          <p:nvSpPr>
            <p:cNvPr id="8" name="Прямоугольник: скругленные углы 7">
              <a:extLst>
                <a:ext uri="{FF2B5EF4-FFF2-40B4-BE49-F238E27FC236}">
                  <a16:creationId xmlns:a16="http://schemas.microsoft.com/office/drawing/2014/main" id="{A1AC9DDF-8808-48AF-81A7-21CE9C495144}"/>
                </a:ext>
              </a:extLst>
            </p:cNvPr>
            <p:cNvSpPr/>
            <p:nvPr/>
          </p:nvSpPr>
          <p:spPr>
            <a:xfrm>
              <a:off x="280320" y="5022850"/>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final</a:t>
              </a:r>
              <a:endParaRPr lang="ru-RU" sz="3200" dirty="0">
                <a:effectLst>
                  <a:outerShdw blurRad="38100" dist="38100" dir="2700000" algn="tl">
                    <a:srgbClr val="000000">
                      <a:alpha val="43137"/>
                    </a:srgbClr>
                  </a:outerShdw>
                </a:effectLst>
              </a:endParaRPr>
            </a:p>
          </p:txBody>
        </p:sp>
        <p:sp>
          <p:nvSpPr>
            <p:cNvPr id="9" name="Прямоугольник 8">
              <a:extLst>
                <a:ext uri="{FF2B5EF4-FFF2-40B4-BE49-F238E27FC236}">
                  <a16:creationId xmlns:a16="http://schemas.microsoft.com/office/drawing/2014/main" id="{3AFE2E25-62AF-419F-93E1-23080D86AC55}"/>
                </a:ext>
              </a:extLst>
            </p:cNvPr>
            <p:cNvSpPr/>
            <p:nvPr/>
          </p:nvSpPr>
          <p:spPr>
            <a:xfrm>
              <a:off x="2755900" y="1419651"/>
              <a:ext cx="90297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sz="2400" dirty="0"/>
                <a:t>Использование при описании поля класса модификатора </a:t>
              </a:r>
              <a:r>
                <a:rPr lang="ru-RU" sz="2400" dirty="0" err="1"/>
                <a:t>transient</a:t>
              </a:r>
              <a:r>
                <a:rPr lang="ru-RU" sz="2400" dirty="0"/>
                <a:t> позволяет исключить указанное поле из </a:t>
              </a:r>
              <a:r>
                <a:rPr lang="ru-RU" sz="2400" dirty="0" err="1"/>
                <a:t>сериализации</a:t>
              </a:r>
              <a:r>
                <a:rPr lang="en-US" sz="2400" dirty="0"/>
                <a:t>.</a:t>
              </a:r>
              <a:endParaRPr lang="ru-RU" sz="2400" dirty="0"/>
            </a:p>
          </p:txBody>
        </p:sp>
        <p:sp>
          <p:nvSpPr>
            <p:cNvPr id="10" name="Прямоугольник 9">
              <a:extLst>
                <a:ext uri="{FF2B5EF4-FFF2-40B4-BE49-F238E27FC236}">
                  <a16:creationId xmlns:a16="http://schemas.microsoft.com/office/drawing/2014/main" id="{AA83D39A-12BE-4528-9D96-EFC33C6DD61A}"/>
                </a:ext>
              </a:extLst>
            </p:cNvPr>
            <p:cNvSpPr/>
            <p:nvPr/>
          </p:nvSpPr>
          <p:spPr>
            <a:xfrm>
              <a:off x="2755900" y="3082975"/>
              <a:ext cx="90297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sz="2400" dirty="0"/>
                <a:t>При стандартной </a:t>
              </a:r>
              <a:r>
                <a:rPr lang="ru-RU" sz="2400" dirty="0" err="1"/>
                <a:t>сериализации</a:t>
              </a:r>
              <a:r>
                <a:rPr lang="ru-RU" sz="2400" dirty="0"/>
                <a:t> поля, имеющие модификатор </a:t>
              </a:r>
              <a:r>
                <a:rPr lang="ru-RU" sz="2400" dirty="0" err="1"/>
                <a:t>static</a:t>
              </a:r>
              <a:r>
                <a:rPr lang="ru-RU" sz="2400" dirty="0"/>
                <a:t>, не </a:t>
              </a:r>
              <a:r>
                <a:rPr lang="ru-RU" sz="2400" dirty="0" err="1"/>
                <a:t>сериализуются</a:t>
              </a:r>
              <a:r>
                <a:rPr lang="ru-RU" sz="2400" dirty="0"/>
                <a:t>. Соответственно, после </a:t>
              </a:r>
              <a:r>
                <a:rPr lang="ru-RU" sz="2400" dirty="0" err="1"/>
                <a:t>десериализации</a:t>
              </a:r>
              <a:r>
                <a:rPr lang="ru-RU" sz="2400" dirty="0"/>
                <a:t> это поле значения не меняет.</a:t>
              </a:r>
            </a:p>
          </p:txBody>
        </p:sp>
        <p:sp>
          <p:nvSpPr>
            <p:cNvPr id="11" name="Прямоугольник 10">
              <a:extLst>
                <a:ext uri="{FF2B5EF4-FFF2-40B4-BE49-F238E27FC236}">
                  <a16:creationId xmlns:a16="http://schemas.microsoft.com/office/drawing/2014/main" id="{2E885EF7-6503-4C04-BA0B-F5051A5C1408}"/>
                </a:ext>
              </a:extLst>
            </p:cNvPr>
            <p:cNvSpPr/>
            <p:nvPr/>
          </p:nvSpPr>
          <p:spPr>
            <a:xfrm>
              <a:off x="2755900" y="5022850"/>
              <a:ext cx="90297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sz="2400" dirty="0"/>
                <a:t>Поля с модификатором </a:t>
              </a:r>
              <a:r>
                <a:rPr lang="ru-RU" sz="2400" dirty="0" err="1"/>
                <a:t>final</a:t>
              </a:r>
              <a:r>
                <a:rPr lang="ru-RU" sz="2400" dirty="0"/>
                <a:t> </a:t>
              </a:r>
              <a:r>
                <a:rPr lang="ru-RU" sz="2400" dirty="0" err="1"/>
                <a:t>сериализуются</a:t>
              </a:r>
              <a:r>
                <a:rPr lang="ru-RU" sz="2400" dirty="0"/>
                <a:t> как и обычные.</a:t>
              </a:r>
              <a:r>
                <a:rPr lang="en-US" sz="2400" dirty="0"/>
                <a:t> </a:t>
              </a:r>
              <a:r>
                <a:rPr lang="ru-RU" sz="2400" dirty="0"/>
                <a:t>За одним исключением – их невозможно </a:t>
              </a:r>
              <a:r>
                <a:rPr lang="ru-RU" sz="2400" dirty="0" err="1"/>
                <a:t>десериализовать</a:t>
              </a:r>
              <a:r>
                <a:rPr lang="ru-RU" sz="2400" dirty="0"/>
                <a:t> при использовании </a:t>
              </a:r>
              <a:r>
                <a:rPr lang="ru-RU" sz="2400" dirty="0" err="1"/>
                <a:t>Externalizable</a:t>
              </a:r>
              <a:endParaRPr lang="ru-RU" sz="2400" dirty="0"/>
            </a:p>
          </p:txBody>
        </p:sp>
      </p:grpSp>
      <p:sp>
        <p:nvSpPr>
          <p:cNvPr id="12" name="TextBox 11">
            <a:extLst>
              <a:ext uri="{FF2B5EF4-FFF2-40B4-BE49-F238E27FC236}">
                <a16:creationId xmlns:a16="http://schemas.microsoft.com/office/drawing/2014/main" id="{F38CDCCE-46AD-486A-998E-FA539B0105D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400870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1578555" y="84221"/>
            <a:ext cx="9413160" cy="481263"/>
          </a:xfrm>
        </p:spPr>
        <p:txBody>
          <a:bodyPr>
            <a:normAutofit fontScale="90000"/>
          </a:bodyPr>
          <a:lstStyle/>
          <a:p>
            <a:r>
              <a:rPr lang="ru-RU" dirty="0" err="1">
                <a:latin typeface="Arial" panose="020B0604020202020204" pitchFamily="34" charset="0"/>
                <a:cs typeface="Arial" panose="020B0604020202020204" pitchFamily="34" charset="0"/>
              </a:rPr>
              <a:t>Сериализация</a:t>
            </a:r>
            <a:r>
              <a:rPr lang="ru-RU" dirty="0">
                <a:latin typeface="Arial" panose="020B0604020202020204" pitchFamily="34" charset="0"/>
                <a:cs typeface="Arial" panose="020B0604020202020204" pitchFamily="34" charset="0"/>
              </a:rPr>
              <a:t>. Класс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ObjectOutputStream</a:t>
            </a:r>
            <a:endParaRPr lang="ru-RU" dirty="0">
              <a:latin typeface="Arial" panose="020B0604020202020204" pitchFamily="34" charset="0"/>
              <a:cs typeface="Arial" panose="020B0604020202020204" pitchFamily="34" charset="0"/>
            </a:endParaRPr>
          </a:p>
        </p:txBody>
      </p:sp>
      <p:sp>
        <p:nvSpPr>
          <p:cNvPr id="7" name="Прямоугольник 6">
            <a:extLst>
              <a:ext uri="{FF2B5EF4-FFF2-40B4-BE49-F238E27FC236}">
                <a16:creationId xmlns:a16="http://schemas.microsoft.com/office/drawing/2014/main" id="{E88CB78D-B445-4A0F-84EF-8114C8F0D1C2}"/>
              </a:ext>
            </a:extLst>
          </p:cNvPr>
          <p:cNvSpPr/>
          <p:nvPr/>
        </p:nvSpPr>
        <p:spPr>
          <a:xfrm>
            <a:off x="547704" y="1094515"/>
            <a:ext cx="11096592"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Для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объектов в поток используется класс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ObjectOutputStream</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Он записывает данные в поток.</a:t>
            </a:r>
          </a:p>
        </p:txBody>
      </p:sp>
      <p:sp>
        <p:nvSpPr>
          <p:cNvPr id="3" name="Прямоугольник 2">
            <a:extLst>
              <a:ext uri="{FF2B5EF4-FFF2-40B4-BE49-F238E27FC236}">
                <a16:creationId xmlns:a16="http://schemas.microsoft.com/office/drawing/2014/main" id="{094EDAC6-F139-4A27-AD91-8F78D6559444}"/>
              </a:ext>
            </a:extLst>
          </p:cNvPr>
          <p:cNvSpPr/>
          <p:nvPr/>
        </p:nvSpPr>
        <p:spPr>
          <a:xfrm>
            <a:off x="65090" y="2649621"/>
            <a:ext cx="12126910" cy="2677656"/>
          </a:xfrm>
          <a:prstGeom prst="rect">
            <a:avLst/>
          </a:prstGeom>
        </p:spPr>
        <p:txBody>
          <a:bodyPr wrap="none">
            <a:spAutoFit/>
          </a:bodyPr>
          <a:lstStyle/>
          <a:p>
            <a:pPr marL="457200" indent="-457200">
              <a:buFont typeface="Arial" panose="020B0604020202020204" pitchFamily="34" charset="0"/>
              <a:buChar char="•"/>
            </a:pPr>
            <a:r>
              <a:rPr lang="ru-RU" sz="2800" dirty="0"/>
              <a:t>Для создания объекта </a:t>
            </a:r>
            <a:r>
              <a:rPr lang="ru-RU" sz="2800" dirty="0" err="1"/>
              <a:t>ObjectOutputStream</a:t>
            </a:r>
            <a:r>
              <a:rPr lang="ru-RU" sz="2800" dirty="0"/>
              <a:t> в конструктор </a:t>
            </a:r>
            <a:endParaRPr lang="en-US" sz="2800" dirty="0"/>
          </a:p>
          <a:p>
            <a:r>
              <a:rPr lang="en-US" sz="2800" dirty="0"/>
              <a:t>	</a:t>
            </a:r>
            <a:r>
              <a:rPr lang="ru-RU" sz="2800" dirty="0"/>
              <a:t>передается поток, в который производится запись.</a:t>
            </a:r>
            <a:endParaRPr lang="en-US" sz="2800" dirty="0"/>
          </a:p>
          <a:p>
            <a:endParaRPr lang="ru-RU" sz="2800" dirty="0"/>
          </a:p>
          <a:p>
            <a:pPr marL="457200" indent="-457200">
              <a:buFont typeface="Arial" panose="020B0604020202020204" pitchFamily="34" charset="0"/>
              <a:buChar char="•"/>
            </a:pPr>
            <a:r>
              <a:rPr lang="ru-RU" sz="2800" dirty="0"/>
              <a:t>Для записи данных </a:t>
            </a:r>
            <a:r>
              <a:rPr lang="ru-RU" sz="2800" dirty="0" err="1"/>
              <a:t>ObjectOutputStream</a:t>
            </a:r>
            <a:r>
              <a:rPr lang="ru-RU" sz="2800" dirty="0"/>
              <a:t> использует ряд методов, </a:t>
            </a:r>
            <a:endParaRPr lang="en-US" sz="2800" dirty="0"/>
          </a:p>
          <a:p>
            <a:r>
              <a:rPr lang="en-US" sz="2800" dirty="0"/>
              <a:t>	</a:t>
            </a:r>
            <a:r>
              <a:rPr lang="ru-RU" sz="2800" dirty="0"/>
              <a:t>которые охватывают весь спектр данных, которые можно </a:t>
            </a:r>
            <a:r>
              <a:rPr lang="ru-RU" sz="2800" dirty="0" err="1"/>
              <a:t>сериализовать</a:t>
            </a:r>
            <a:r>
              <a:rPr lang="ru-RU" sz="2800" dirty="0"/>
              <a:t>. </a:t>
            </a:r>
            <a:endParaRPr lang="en-US" sz="2800" dirty="0"/>
          </a:p>
          <a:p>
            <a:r>
              <a:rPr lang="en-US" sz="2800" dirty="0"/>
              <a:t>	</a:t>
            </a:r>
            <a:r>
              <a:rPr lang="ru-RU" sz="2800" dirty="0"/>
              <a:t>Нас интересует </a:t>
            </a:r>
            <a:r>
              <a:rPr lang="ru-RU" sz="2800" dirty="0" err="1"/>
              <a:t>void</a:t>
            </a:r>
            <a:r>
              <a:rPr lang="ru-RU" sz="2800" dirty="0"/>
              <a:t> </a:t>
            </a:r>
            <a:r>
              <a:rPr lang="ru-RU" sz="2800" dirty="0" err="1"/>
              <a:t>writeObject</a:t>
            </a:r>
            <a:r>
              <a:rPr lang="ru-RU" sz="2800" dirty="0"/>
              <a:t>(</a:t>
            </a:r>
            <a:r>
              <a:rPr lang="ru-RU" sz="2800" dirty="0" err="1"/>
              <a:t>Object</a:t>
            </a:r>
            <a:r>
              <a:rPr lang="ru-RU" sz="2800" dirty="0"/>
              <a:t> </a:t>
            </a:r>
            <a:r>
              <a:rPr lang="ru-RU" sz="2800" dirty="0" err="1"/>
              <a:t>obj</a:t>
            </a:r>
            <a:r>
              <a:rPr lang="ru-RU" sz="2800" dirty="0"/>
              <a:t>).</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2471611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1578555" y="84221"/>
            <a:ext cx="9413160" cy="481263"/>
          </a:xfrm>
        </p:spPr>
        <p:txBody>
          <a:bodyPr>
            <a:normAutofit fontScale="90000"/>
          </a:bodyPr>
          <a:lstStyle/>
          <a:p>
            <a:r>
              <a:rPr lang="ru-RU" dirty="0" err="1">
                <a:latin typeface="Arial" panose="020B0604020202020204" pitchFamily="34" charset="0"/>
                <a:cs typeface="Arial" panose="020B0604020202020204" pitchFamily="34" charset="0"/>
              </a:rPr>
              <a:t>Десериализация</a:t>
            </a:r>
            <a:r>
              <a:rPr lang="ru-RU" dirty="0">
                <a:latin typeface="Arial" panose="020B0604020202020204" pitchFamily="34" charset="0"/>
                <a:cs typeface="Arial" panose="020B0604020202020204" pitchFamily="34" charset="0"/>
              </a:rPr>
              <a:t>. Класс </a:t>
            </a:r>
            <a:r>
              <a:rPr lang="en-US" dirty="0" err="1">
                <a:latin typeface="Arial" panose="020B0604020202020204" pitchFamily="34" charset="0"/>
                <a:cs typeface="Arial" panose="020B0604020202020204" pitchFamily="34" charset="0"/>
              </a:rPr>
              <a:t>ObjectInputStream</a:t>
            </a:r>
            <a:endParaRPr lang="ru-RU" dirty="0">
              <a:latin typeface="Arial" panose="020B0604020202020204" pitchFamily="34" charset="0"/>
              <a:cs typeface="Arial" panose="020B0604020202020204" pitchFamily="34" charset="0"/>
            </a:endParaRPr>
          </a:p>
        </p:txBody>
      </p:sp>
      <p:sp>
        <p:nvSpPr>
          <p:cNvPr id="7" name="Прямоугольник 6">
            <a:extLst>
              <a:ext uri="{FF2B5EF4-FFF2-40B4-BE49-F238E27FC236}">
                <a16:creationId xmlns:a16="http://schemas.microsoft.com/office/drawing/2014/main" id="{E88CB78D-B445-4A0F-84EF-8114C8F0D1C2}"/>
              </a:ext>
            </a:extLst>
          </p:cNvPr>
          <p:cNvSpPr/>
          <p:nvPr/>
        </p:nvSpPr>
        <p:spPr>
          <a:xfrm>
            <a:off x="547704" y="1094515"/>
            <a:ext cx="11096592"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Класс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ObjectInputStream</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отвечает за обратный процесс - чтение ранее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сериализованных</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данных из потока. </a:t>
            </a:r>
          </a:p>
        </p:txBody>
      </p:sp>
      <p:sp>
        <p:nvSpPr>
          <p:cNvPr id="3" name="Прямоугольник 2">
            <a:extLst>
              <a:ext uri="{FF2B5EF4-FFF2-40B4-BE49-F238E27FC236}">
                <a16:creationId xmlns:a16="http://schemas.microsoft.com/office/drawing/2014/main" id="{094EDAC6-F139-4A27-AD91-8F78D6559444}"/>
              </a:ext>
            </a:extLst>
          </p:cNvPr>
          <p:cNvSpPr/>
          <p:nvPr/>
        </p:nvSpPr>
        <p:spPr>
          <a:xfrm>
            <a:off x="1332292" y="3041595"/>
            <a:ext cx="9527416" cy="2246769"/>
          </a:xfrm>
          <a:prstGeom prst="rect">
            <a:avLst/>
          </a:prstGeom>
        </p:spPr>
        <p:txBody>
          <a:bodyPr wrap="none">
            <a:spAutoFit/>
          </a:bodyPr>
          <a:lstStyle/>
          <a:p>
            <a:pPr marL="457200" indent="-457200">
              <a:buFont typeface="Arial" panose="020B0604020202020204" pitchFamily="34" charset="0"/>
              <a:buChar char="•"/>
            </a:pPr>
            <a:r>
              <a:rPr lang="ru-RU" sz="2800" dirty="0"/>
              <a:t>В конструкторе он принимает ссылку на поток ввода.</a:t>
            </a:r>
            <a:endParaRPr lang="en-US" sz="2800" dirty="0"/>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Функционал </a:t>
            </a:r>
            <a:r>
              <a:rPr lang="ru-RU" sz="2800" dirty="0" err="1"/>
              <a:t>ObjectInputStream</a:t>
            </a:r>
            <a:r>
              <a:rPr lang="ru-RU" sz="2800" dirty="0"/>
              <a:t> сосредоточен в методах, </a:t>
            </a:r>
            <a:endParaRPr lang="en-US" sz="2800" dirty="0"/>
          </a:p>
          <a:p>
            <a:r>
              <a:rPr lang="en-US" sz="2800" dirty="0"/>
              <a:t>	</a:t>
            </a:r>
            <a:r>
              <a:rPr lang="ru-RU" sz="2800" dirty="0"/>
              <a:t>предназначенных для чтения различных типов данных. </a:t>
            </a:r>
            <a:endParaRPr lang="en-US" sz="2800" dirty="0"/>
          </a:p>
          <a:p>
            <a:r>
              <a:rPr lang="en-US" sz="2800" dirty="0"/>
              <a:t>	</a:t>
            </a:r>
            <a:r>
              <a:rPr lang="ru-RU" sz="2800" dirty="0"/>
              <a:t>Нас интересует </a:t>
            </a:r>
            <a:r>
              <a:rPr lang="ru-RU" sz="2800" dirty="0" err="1"/>
              <a:t>Object</a:t>
            </a:r>
            <a:r>
              <a:rPr lang="ru-RU" sz="2800" dirty="0"/>
              <a:t> </a:t>
            </a:r>
            <a:r>
              <a:rPr lang="ru-RU" sz="2800" dirty="0" err="1"/>
              <a:t>readObject</a:t>
            </a:r>
            <a:r>
              <a:rPr lang="ru-RU" sz="2800" dirty="0"/>
              <a:t>().</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397435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B8F57BD4-FC1D-4AAC-A320-D012F5C644A4}"/>
              </a:ext>
            </a:extLst>
          </p:cNvPr>
          <p:cNvSpPr/>
          <p:nvPr/>
        </p:nvSpPr>
        <p:spPr>
          <a:xfrm>
            <a:off x="400050" y="428178"/>
            <a:ext cx="11391900"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latin typeface="Monospace" panose="02000603000000000000" pitchFamily="2" charset="2"/>
                <a:ea typeface="Monospace" panose="02000603000000000000" pitchFamily="2" charset="2"/>
                <a:cs typeface="Monospace" panose="02000603000000000000" pitchFamily="2" charset="2"/>
              </a:rPr>
              <a:t>public class </a:t>
            </a:r>
            <a:r>
              <a:rPr lang="en-US" sz="2400" b="1" dirty="0" err="1">
                <a:latin typeface="Monospace" panose="02000603000000000000" pitchFamily="2" charset="2"/>
                <a:ea typeface="Monospace" panose="02000603000000000000" pitchFamily="2" charset="2"/>
                <a:cs typeface="Monospace" panose="02000603000000000000" pitchFamily="2" charset="2"/>
              </a:rPr>
              <a:t>FlattenTime</a:t>
            </a:r>
            <a:r>
              <a:rPr lang="en-US" sz="2400" b="1" dirty="0">
                <a:latin typeface="Monospace" panose="02000603000000000000" pitchFamily="2" charset="2"/>
                <a:ea typeface="Monospace" panose="02000603000000000000" pitchFamily="2" charset="2"/>
                <a:cs typeface="Monospace" panose="02000603000000000000" pitchFamily="2" charset="2"/>
              </a:rPr>
              <a:t> {</a:t>
            </a:r>
          </a:p>
          <a:p>
            <a:r>
              <a:rPr lang="en-US" sz="2400" b="1" dirty="0">
                <a:latin typeface="Monospace" panose="02000603000000000000" pitchFamily="2" charset="2"/>
                <a:ea typeface="Monospace" panose="02000603000000000000" pitchFamily="2" charset="2"/>
                <a:cs typeface="Monospace" panose="02000603000000000000" pitchFamily="2" charset="2"/>
              </a:rPr>
              <a:t>  public static void main(String [] </a:t>
            </a:r>
            <a:r>
              <a:rPr lang="en-US" sz="2400" b="1" dirty="0" err="1">
                <a:latin typeface="Monospace" panose="02000603000000000000" pitchFamily="2" charset="2"/>
                <a:ea typeface="Monospace" panose="02000603000000000000" pitchFamily="2" charset="2"/>
                <a:cs typeface="Monospace" panose="02000603000000000000" pitchFamily="2" charset="2"/>
              </a:rPr>
              <a:t>args</a:t>
            </a:r>
            <a:r>
              <a:rPr lang="en-US" sz="2400" b="1" dirty="0">
                <a:latin typeface="Monospace" panose="02000603000000000000" pitchFamily="2" charset="2"/>
                <a:ea typeface="Monospace" panose="02000603000000000000" pitchFamily="2" charset="2"/>
                <a:cs typeface="Monospace" panose="02000603000000000000" pitchFamily="2" charset="2"/>
              </a:rPr>
              <a:t>) {</a:t>
            </a:r>
          </a:p>
          <a:p>
            <a:r>
              <a:rPr lang="en-US" sz="2400" b="1" dirty="0">
                <a:latin typeface="Monospace" panose="02000603000000000000" pitchFamily="2" charset="2"/>
                <a:ea typeface="Monospace" panose="02000603000000000000" pitchFamily="2" charset="2"/>
                <a:cs typeface="Monospace" panose="02000603000000000000" pitchFamily="2" charset="2"/>
              </a:rPr>
              <a:t>	 </a:t>
            </a:r>
            <a:r>
              <a:rPr lang="en-US" sz="2400" b="1" dirty="0" err="1">
                <a:latin typeface="Monospace" panose="02000603000000000000" pitchFamily="2" charset="2"/>
                <a:ea typeface="Monospace" panose="02000603000000000000" pitchFamily="2" charset="2"/>
                <a:cs typeface="Monospace" panose="02000603000000000000" pitchFamily="2" charset="2"/>
              </a:rPr>
              <a:t>PersistentTime</a:t>
            </a:r>
            <a:r>
              <a:rPr lang="en-US" sz="2400" b="1" dirty="0">
                <a:latin typeface="Monospace" panose="02000603000000000000" pitchFamily="2" charset="2"/>
                <a:ea typeface="Monospace" panose="02000603000000000000" pitchFamily="2" charset="2"/>
                <a:cs typeface="Monospace" panose="02000603000000000000" pitchFamily="2" charset="2"/>
              </a:rPr>
              <a:t> time = new </a:t>
            </a:r>
            <a:r>
              <a:rPr lang="en-US" sz="2400" b="1" dirty="0" err="1">
                <a:latin typeface="Monospace" panose="02000603000000000000" pitchFamily="2" charset="2"/>
                <a:ea typeface="Monospace" panose="02000603000000000000" pitchFamily="2" charset="2"/>
                <a:cs typeface="Monospace" panose="02000603000000000000" pitchFamily="2" charset="2"/>
              </a:rPr>
              <a:t>PersistentTime</a:t>
            </a:r>
            <a:r>
              <a:rPr lang="en-US" sz="2400" b="1" dirty="0">
                <a:latin typeface="Monospace" panose="02000603000000000000" pitchFamily="2" charset="2"/>
                <a:ea typeface="Monospace" panose="02000603000000000000" pitchFamily="2" charset="2"/>
                <a:cs typeface="Monospace" panose="02000603000000000000" pitchFamily="2" charset="2"/>
              </a:rPr>
              <a:t>();</a:t>
            </a:r>
          </a:p>
          <a:p>
            <a:r>
              <a:rPr lang="en-US" sz="2400" b="1" dirty="0">
                <a:latin typeface="Monospace" panose="02000603000000000000" pitchFamily="2" charset="2"/>
                <a:ea typeface="Monospace" panose="02000603000000000000" pitchFamily="2" charset="2"/>
                <a:cs typeface="Monospace" panose="02000603000000000000" pitchFamily="2" charset="2"/>
              </a:rPr>
              <a:t>    </a:t>
            </a:r>
            <a:r>
              <a:rPr lang="en-US" sz="2400" b="1" dirty="0" err="1">
                <a:latin typeface="Monospace" panose="02000603000000000000" pitchFamily="2" charset="2"/>
                <a:ea typeface="Monospace" panose="02000603000000000000" pitchFamily="2" charset="2"/>
                <a:cs typeface="Monospace" panose="02000603000000000000" pitchFamily="2" charset="2"/>
              </a:rPr>
              <a:t>FileOutputStream</a:t>
            </a:r>
            <a:r>
              <a:rPr lang="en-US" sz="2400" b="1" dirty="0">
                <a:latin typeface="Monospace" panose="02000603000000000000" pitchFamily="2" charset="2"/>
                <a:ea typeface="Monospace" panose="02000603000000000000" pitchFamily="2" charset="2"/>
                <a:cs typeface="Monospace" panose="02000603000000000000" pitchFamily="2" charset="2"/>
              </a:rPr>
              <a:t> </a:t>
            </a:r>
            <a:r>
              <a:rPr lang="en-US" sz="2400" b="1" dirty="0" err="1">
                <a:latin typeface="Monospace" panose="02000603000000000000" pitchFamily="2" charset="2"/>
                <a:ea typeface="Monospace" panose="02000603000000000000" pitchFamily="2" charset="2"/>
                <a:cs typeface="Monospace" panose="02000603000000000000" pitchFamily="2" charset="2"/>
              </a:rPr>
              <a:t>fos</a:t>
            </a:r>
            <a:r>
              <a:rPr lang="en-US" sz="2400" b="1" dirty="0">
                <a:latin typeface="Monospace" panose="02000603000000000000" pitchFamily="2" charset="2"/>
                <a:ea typeface="Monospace" panose="02000603000000000000" pitchFamily="2" charset="2"/>
                <a:cs typeface="Monospace" panose="02000603000000000000" pitchFamily="2" charset="2"/>
              </a:rPr>
              <a:t> = null;</a:t>
            </a:r>
          </a:p>
          <a:p>
            <a:r>
              <a:rPr lang="en-US" sz="2400" b="1" dirty="0">
                <a:latin typeface="Monospace" panose="02000603000000000000" pitchFamily="2" charset="2"/>
                <a:ea typeface="Monospace" panose="02000603000000000000" pitchFamily="2" charset="2"/>
                <a:cs typeface="Monospace" panose="02000603000000000000" pitchFamily="2" charset="2"/>
              </a:rPr>
              <a:t>	 </a:t>
            </a:r>
            <a:r>
              <a:rPr lang="en-US" sz="2400" b="1" dirty="0" err="1">
                <a:latin typeface="Monospace" panose="02000603000000000000" pitchFamily="2" charset="2"/>
                <a:ea typeface="Monospace" panose="02000603000000000000" pitchFamily="2" charset="2"/>
                <a:cs typeface="Monospace" panose="02000603000000000000" pitchFamily="2" charset="2"/>
              </a:rPr>
              <a:t>ObjectOutputStream</a:t>
            </a:r>
            <a:r>
              <a:rPr lang="en-US" sz="2400" b="1" dirty="0">
                <a:latin typeface="Monospace" panose="02000603000000000000" pitchFamily="2" charset="2"/>
                <a:ea typeface="Monospace" panose="02000603000000000000" pitchFamily="2" charset="2"/>
                <a:cs typeface="Monospace" panose="02000603000000000000" pitchFamily="2" charset="2"/>
              </a:rPr>
              <a:t> out = null;</a:t>
            </a:r>
          </a:p>
          <a:p>
            <a:pPr marL="457200" indent="-457200">
              <a:buFont typeface="Monospace" panose="02000603000000000000" pitchFamily="2" charset="2"/>
              <a:buChar char=" "/>
            </a:pPr>
            <a:endParaRPr lang="en-US" sz="2400" b="1" dirty="0">
              <a:latin typeface="Monospace" panose="02000603000000000000" pitchFamily="2" charset="2"/>
              <a:ea typeface="Monospace" panose="02000603000000000000" pitchFamily="2" charset="2"/>
              <a:cs typeface="Monospace" panose="02000603000000000000" pitchFamily="2" charset="2"/>
            </a:endParaRPr>
          </a:p>
          <a:p>
            <a:r>
              <a:rPr lang="en-US" sz="2400" b="1" dirty="0">
                <a:latin typeface="Monospace" panose="02000603000000000000" pitchFamily="2" charset="2"/>
                <a:ea typeface="Monospace" panose="02000603000000000000" pitchFamily="2" charset="2"/>
                <a:cs typeface="Monospace" panose="02000603000000000000" pitchFamily="2" charset="2"/>
              </a:rPr>
              <a:t>    try {</a:t>
            </a:r>
          </a:p>
          <a:p>
            <a:r>
              <a:rPr lang="en-US" sz="2400" b="1" dirty="0">
                <a:latin typeface="Monospace" panose="02000603000000000000" pitchFamily="2" charset="2"/>
                <a:ea typeface="Monospace" panose="02000603000000000000" pitchFamily="2" charset="2"/>
                <a:cs typeface="Monospace" panose="02000603000000000000" pitchFamily="2" charset="2"/>
              </a:rPr>
              <a:t>      </a:t>
            </a:r>
            <a:r>
              <a:rPr lang="en-US" sz="2400" b="1" dirty="0" err="1">
                <a:latin typeface="Monospace" panose="02000603000000000000" pitchFamily="2" charset="2"/>
                <a:ea typeface="Monospace" panose="02000603000000000000" pitchFamily="2" charset="2"/>
                <a:cs typeface="Monospace" panose="02000603000000000000" pitchFamily="2" charset="2"/>
              </a:rPr>
              <a:t>fos</a:t>
            </a:r>
            <a:r>
              <a:rPr lang="en-US" sz="2400" b="1" dirty="0">
                <a:latin typeface="Monospace" panose="02000603000000000000" pitchFamily="2" charset="2"/>
                <a:ea typeface="Monospace" panose="02000603000000000000" pitchFamily="2" charset="2"/>
                <a:cs typeface="Monospace" panose="02000603000000000000" pitchFamily="2" charset="2"/>
              </a:rPr>
              <a:t> = new </a:t>
            </a:r>
            <a:r>
              <a:rPr lang="en-US" sz="2400" b="1" dirty="0" err="1">
                <a:latin typeface="Monospace" panose="02000603000000000000" pitchFamily="2" charset="2"/>
                <a:ea typeface="Monospace" panose="02000603000000000000" pitchFamily="2" charset="2"/>
                <a:cs typeface="Monospace" panose="02000603000000000000" pitchFamily="2" charset="2"/>
              </a:rPr>
              <a:t>FileOutputStream</a:t>
            </a:r>
            <a:r>
              <a:rPr lang="en-US" sz="2400" b="1" dirty="0">
                <a:latin typeface="Monospace" panose="02000603000000000000" pitchFamily="2" charset="2"/>
                <a:ea typeface="Monospace" panose="02000603000000000000" pitchFamily="2" charset="2"/>
                <a:cs typeface="Monospace" panose="02000603000000000000" pitchFamily="2" charset="2"/>
              </a:rPr>
              <a:t>("time.txt");</a:t>
            </a:r>
          </a:p>
          <a:p>
            <a:r>
              <a:rPr lang="en-US" sz="2400" b="1" dirty="0">
                <a:latin typeface="Monospace" panose="02000603000000000000" pitchFamily="2" charset="2"/>
                <a:ea typeface="Monospace" panose="02000603000000000000" pitchFamily="2" charset="2"/>
                <a:cs typeface="Monospace" panose="02000603000000000000" pitchFamily="2" charset="2"/>
              </a:rPr>
              <a:t>      out = new </a:t>
            </a:r>
            <a:r>
              <a:rPr lang="en-US" sz="2400" b="1" dirty="0" err="1">
                <a:latin typeface="Monospace" panose="02000603000000000000" pitchFamily="2" charset="2"/>
                <a:ea typeface="Monospace" panose="02000603000000000000" pitchFamily="2" charset="2"/>
                <a:cs typeface="Monospace" panose="02000603000000000000" pitchFamily="2" charset="2"/>
              </a:rPr>
              <a:t>ObjectOutputStream</a:t>
            </a:r>
            <a:r>
              <a:rPr lang="en-US" sz="2400" b="1" dirty="0">
                <a:latin typeface="Monospace" panose="02000603000000000000" pitchFamily="2" charset="2"/>
                <a:ea typeface="Monospace" panose="02000603000000000000" pitchFamily="2" charset="2"/>
                <a:cs typeface="Monospace" panose="02000603000000000000" pitchFamily="2" charset="2"/>
              </a:rPr>
              <a:t>(</a:t>
            </a:r>
            <a:r>
              <a:rPr lang="en-US" sz="2400" b="1" dirty="0" err="1">
                <a:latin typeface="Monospace" panose="02000603000000000000" pitchFamily="2" charset="2"/>
                <a:ea typeface="Monospace" panose="02000603000000000000" pitchFamily="2" charset="2"/>
                <a:cs typeface="Monospace" panose="02000603000000000000" pitchFamily="2" charset="2"/>
              </a:rPr>
              <a:t>fos</a:t>
            </a:r>
            <a:r>
              <a:rPr lang="en-US" sz="2400" b="1" dirty="0">
                <a:latin typeface="Monospace" panose="02000603000000000000" pitchFamily="2" charset="2"/>
                <a:ea typeface="Monospace" panose="02000603000000000000" pitchFamily="2" charset="2"/>
                <a:cs typeface="Monospace" panose="02000603000000000000" pitchFamily="2" charset="2"/>
              </a:rPr>
              <a:t>);</a:t>
            </a:r>
          </a:p>
          <a:p>
            <a:r>
              <a:rPr lang="en-US" sz="2400" b="1" dirty="0">
                <a:latin typeface="Monospace" panose="02000603000000000000" pitchFamily="2" charset="2"/>
                <a:ea typeface="Monospace" panose="02000603000000000000" pitchFamily="2" charset="2"/>
                <a:cs typeface="Monospace" panose="02000603000000000000" pitchFamily="2" charset="2"/>
              </a:rPr>
              <a:t>      </a:t>
            </a:r>
            <a:r>
              <a:rPr lang="en-US" sz="2400" b="1" dirty="0" err="1">
                <a:latin typeface="Monospace" panose="02000603000000000000" pitchFamily="2" charset="2"/>
                <a:ea typeface="Monospace" panose="02000603000000000000" pitchFamily="2" charset="2"/>
                <a:cs typeface="Monospace" panose="02000603000000000000" pitchFamily="2" charset="2"/>
              </a:rPr>
              <a:t>out.writeObject</a:t>
            </a:r>
            <a:r>
              <a:rPr lang="en-US" sz="2400" b="1" dirty="0">
                <a:latin typeface="Monospace" panose="02000603000000000000" pitchFamily="2" charset="2"/>
                <a:ea typeface="Monospace" panose="02000603000000000000" pitchFamily="2" charset="2"/>
                <a:cs typeface="Monospace" panose="02000603000000000000" pitchFamily="2" charset="2"/>
              </a:rPr>
              <a:t>(time);</a:t>
            </a:r>
          </a:p>
          <a:p>
            <a:r>
              <a:rPr lang="en-US" sz="2400" b="1" dirty="0">
                <a:latin typeface="Monospace" panose="02000603000000000000" pitchFamily="2" charset="2"/>
                <a:ea typeface="Monospace" panose="02000603000000000000" pitchFamily="2" charset="2"/>
                <a:cs typeface="Monospace" panose="02000603000000000000" pitchFamily="2" charset="2"/>
              </a:rPr>
              <a:t>      </a:t>
            </a:r>
            <a:r>
              <a:rPr lang="en-US" sz="2400" b="1" dirty="0" err="1">
                <a:latin typeface="Monospace" panose="02000603000000000000" pitchFamily="2" charset="2"/>
                <a:ea typeface="Monospace" panose="02000603000000000000" pitchFamily="2" charset="2"/>
                <a:cs typeface="Monospace" panose="02000603000000000000" pitchFamily="2" charset="2"/>
              </a:rPr>
              <a:t>out.close</a:t>
            </a:r>
            <a:r>
              <a:rPr lang="en-US" sz="2400" b="1" dirty="0">
                <a:latin typeface="Monospace" panose="02000603000000000000" pitchFamily="2" charset="2"/>
                <a:ea typeface="Monospace" panose="02000603000000000000" pitchFamily="2" charset="2"/>
                <a:cs typeface="Monospace" panose="02000603000000000000" pitchFamily="2" charset="2"/>
              </a:rPr>
              <a:t>();</a:t>
            </a:r>
          </a:p>
          <a:p>
            <a:r>
              <a:rPr lang="en-US" sz="2400" b="1" dirty="0">
                <a:latin typeface="Monospace" panose="02000603000000000000" pitchFamily="2" charset="2"/>
                <a:ea typeface="Monospace" panose="02000603000000000000" pitchFamily="2" charset="2"/>
                <a:cs typeface="Monospace" panose="02000603000000000000" pitchFamily="2" charset="2"/>
              </a:rPr>
              <a:t>    } catch(</a:t>
            </a:r>
            <a:r>
              <a:rPr lang="en-US" sz="2400" b="1" dirty="0" err="1">
                <a:latin typeface="Monospace" panose="02000603000000000000" pitchFamily="2" charset="2"/>
                <a:ea typeface="Monospace" panose="02000603000000000000" pitchFamily="2" charset="2"/>
                <a:cs typeface="Monospace" panose="02000603000000000000" pitchFamily="2" charset="2"/>
              </a:rPr>
              <a:t>IOException</a:t>
            </a:r>
            <a:r>
              <a:rPr lang="en-US" sz="2400" b="1" dirty="0">
                <a:latin typeface="Monospace" panose="02000603000000000000" pitchFamily="2" charset="2"/>
                <a:ea typeface="Monospace" panose="02000603000000000000" pitchFamily="2" charset="2"/>
                <a:cs typeface="Monospace" panose="02000603000000000000" pitchFamily="2" charset="2"/>
              </a:rPr>
              <a:t> ex) {</a:t>
            </a:r>
          </a:p>
          <a:p>
            <a:r>
              <a:rPr lang="en-US" sz="2400" b="1" dirty="0">
                <a:latin typeface="Monospace" panose="02000603000000000000" pitchFamily="2" charset="2"/>
                <a:ea typeface="Monospace" panose="02000603000000000000" pitchFamily="2" charset="2"/>
                <a:cs typeface="Monospace" panose="02000603000000000000" pitchFamily="2" charset="2"/>
              </a:rPr>
              <a:t>      </a:t>
            </a:r>
            <a:r>
              <a:rPr lang="en-US" sz="2400" b="1" dirty="0" err="1">
                <a:latin typeface="Monospace" panose="02000603000000000000" pitchFamily="2" charset="2"/>
                <a:ea typeface="Monospace" panose="02000603000000000000" pitchFamily="2" charset="2"/>
                <a:cs typeface="Monospace" panose="02000603000000000000" pitchFamily="2" charset="2"/>
              </a:rPr>
              <a:t>ex.printStackTrace</a:t>
            </a:r>
            <a:r>
              <a:rPr lang="en-US" sz="2400" b="1" dirty="0">
                <a:latin typeface="Monospace" panose="02000603000000000000" pitchFamily="2" charset="2"/>
                <a:ea typeface="Monospace" panose="02000603000000000000" pitchFamily="2" charset="2"/>
                <a:cs typeface="Monospace" panose="02000603000000000000" pitchFamily="2" charset="2"/>
              </a:rPr>
              <a:t>();</a:t>
            </a:r>
          </a:p>
          <a:p>
            <a:r>
              <a:rPr lang="en-US" sz="2400" b="1" dirty="0">
                <a:latin typeface="Monospace" panose="02000603000000000000" pitchFamily="2" charset="2"/>
                <a:ea typeface="Monospace" panose="02000603000000000000" pitchFamily="2" charset="2"/>
                <a:cs typeface="Monospace" panose="02000603000000000000" pitchFamily="2" charset="2"/>
              </a:rPr>
              <a:t>    }</a:t>
            </a:r>
          </a:p>
          <a:p>
            <a:r>
              <a:rPr lang="en-US" sz="2400" b="1" dirty="0">
                <a:latin typeface="Monospace" panose="02000603000000000000" pitchFamily="2" charset="2"/>
                <a:ea typeface="Monospace" panose="02000603000000000000" pitchFamily="2" charset="2"/>
                <a:cs typeface="Monospace" panose="02000603000000000000" pitchFamily="2" charset="2"/>
              </a:rPr>
              <a:t>  }</a:t>
            </a:r>
          </a:p>
          <a:p>
            <a:r>
              <a:rPr lang="en-US" sz="2400" b="1" dirty="0">
                <a:latin typeface="Monospace" panose="02000603000000000000" pitchFamily="2" charset="2"/>
                <a:ea typeface="Monospace" panose="02000603000000000000" pitchFamily="2" charset="2"/>
                <a:cs typeface="Monospace" panose="02000603000000000000" pitchFamily="2" charset="2"/>
              </a:rPr>
              <a:t>}</a:t>
            </a:r>
            <a:endParaRPr lang="ru-RU" sz="2400" b="1" dirty="0">
              <a:latin typeface="Monospace" panose="02000603000000000000" pitchFamily="2" charset="2"/>
              <a:ea typeface="Monospace" panose="02000603000000000000" pitchFamily="2" charset="2"/>
              <a:cs typeface="Monospace" panose="02000603000000000000" pitchFamily="2" charset="2"/>
            </a:endParaRPr>
          </a:p>
        </p:txBody>
      </p:sp>
      <p:sp>
        <p:nvSpPr>
          <p:cNvPr id="5" name="TextBox 4">
            <a:extLst>
              <a:ext uri="{FF2B5EF4-FFF2-40B4-BE49-F238E27FC236}">
                <a16:creationId xmlns:a16="http://schemas.microsoft.com/office/drawing/2014/main" id="{759F091D-342F-4958-BF6D-E67036B219A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394856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B8F57BD4-FC1D-4AAC-A320-D012F5C644A4}"/>
              </a:ext>
            </a:extLst>
          </p:cNvPr>
          <p:cNvSpPr/>
          <p:nvPr/>
        </p:nvSpPr>
        <p:spPr>
          <a:xfrm>
            <a:off x="200025" y="190768"/>
            <a:ext cx="11791950" cy="62478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latin typeface="Monospace" panose="02000603000000000000" pitchFamily="2" charset="2"/>
                <a:ea typeface="Monospace" panose="02000603000000000000" pitchFamily="2" charset="2"/>
                <a:cs typeface="Monospace" panose="02000603000000000000" pitchFamily="2" charset="2"/>
              </a:rPr>
              <a:t>public class </a:t>
            </a:r>
            <a:r>
              <a:rPr lang="en-US" sz="2000" b="1" dirty="0" err="1">
                <a:latin typeface="Monospace" panose="02000603000000000000" pitchFamily="2" charset="2"/>
                <a:ea typeface="Monospace" panose="02000603000000000000" pitchFamily="2" charset="2"/>
                <a:cs typeface="Monospace" panose="02000603000000000000" pitchFamily="2" charset="2"/>
              </a:rPr>
              <a:t>InflateTime</a:t>
            </a:r>
            <a:endParaRPr lang="en-US" sz="2000" b="1" dirty="0">
              <a:latin typeface="Monospace" panose="02000603000000000000" pitchFamily="2" charset="2"/>
              <a:ea typeface="Monospace" panose="02000603000000000000" pitchFamily="2" charset="2"/>
              <a:cs typeface="Monospace" panose="02000603000000000000" pitchFamily="2" charset="2"/>
            </a:endParaRPr>
          </a:p>
          <a:p>
            <a:r>
              <a:rPr lang="en-US" sz="2000" b="1" dirty="0">
                <a:latin typeface="Monospace" panose="02000603000000000000" pitchFamily="2" charset="2"/>
                <a:ea typeface="Monospace" panose="02000603000000000000" pitchFamily="2" charset="2"/>
                <a:cs typeface="Monospace" panose="02000603000000000000" pitchFamily="2" charset="2"/>
              </a:rPr>
              <a:t>{</a:t>
            </a:r>
          </a:p>
          <a:p>
            <a:r>
              <a:rPr lang="en-US" sz="2000" b="1" dirty="0">
                <a:latin typeface="Monospace" panose="02000603000000000000" pitchFamily="2" charset="2"/>
                <a:ea typeface="Monospace" panose="02000603000000000000" pitchFamily="2" charset="2"/>
                <a:cs typeface="Monospace" panose="02000603000000000000" pitchFamily="2" charset="2"/>
              </a:rPr>
              <a:t>  public static void main(String[] </a:t>
            </a:r>
            <a:r>
              <a:rPr lang="en-US" sz="2000" b="1" dirty="0" err="1">
                <a:latin typeface="Monospace" panose="02000603000000000000" pitchFamily="2" charset="2"/>
                <a:ea typeface="Monospace" panose="02000603000000000000" pitchFamily="2" charset="2"/>
                <a:cs typeface="Monospace" panose="02000603000000000000" pitchFamily="2" charset="2"/>
              </a:rPr>
              <a:t>args</a:t>
            </a:r>
            <a:r>
              <a:rPr lang="en-US" sz="2000" b="1" dirty="0">
                <a:latin typeface="Monospace" panose="02000603000000000000" pitchFamily="2" charset="2"/>
                <a:ea typeface="Monospace" panose="02000603000000000000" pitchFamily="2" charset="2"/>
                <a:cs typeface="Monospace" panose="02000603000000000000" pitchFamily="2" charset="2"/>
              </a:rPr>
              <a:t>)</a:t>
            </a:r>
          </a:p>
          <a:p>
            <a:r>
              <a:rPr lang="en-US" sz="2000" b="1" dirty="0">
                <a:latin typeface="Monospace" panose="02000603000000000000" pitchFamily="2" charset="2"/>
                <a:ea typeface="Monospace" panose="02000603000000000000" pitchFamily="2" charset="2"/>
                <a:cs typeface="Monospace" panose="02000603000000000000" pitchFamily="2" charset="2"/>
              </a:rPr>
              <a:t>  {</a:t>
            </a:r>
          </a:p>
          <a:p>
            <a:r>
              <a:rPr lang="en-US" sz="2000" b="1" dirty="0">
                <a:latin typeface="Monospace" panose="02000603000000000000" pitchFamily="2" charset="2"/>
                <a:ea typeface="Monospace" panose="02000603000000000000" pitchFamily="2" charset="2"/>
                <a:cs typeface="Monospace" panose="02000603000000000000" pitchFamily="2" charset="2"/>
              </a:rPr>
              <a:t>	 </a:t>
            </a:r>
            <a:r>
              <a:rPr lang="en-US" sz="2000" b="1" dirty="0" err="1">
                <a:latin typeface="Monospace" panose="02000603000000000000" pitchFamily="2" charset="2"/>
                <a:ea typeface="Monospace" panose="02000603000000000000" pitchFamily="2" charset="2"/>
                <a:cs typeface="Monospace" panose="02000603000000000000" pitchFamily="2" charset="2"/>
              </a:rPr>
              <a:t>PersistentTime</a:t>
            </a:r>
            <a:r>
              <a:rPr lang="en-US" sz="2000" b="1" dirty="0">
                <a:latin typeface="Monospace" panose="02000603000000000000" pitchFamily="2" charset="2"/>
                <a:ea typeface="Monospace" panose="02000603000000000000" pitchFamily="2" charset="2"/>
                <a:cs typeface="Monospace" panose="02000603000000000000" pitchFamily="2" charset="2"/>
              </a:rPr>
              <a:t> time = null;</a:t>
            </a:r>
          </a:p>
          <a:p>
            <a:r>
              <a:rPr lang="en-US" sz="2000" b="1" dirty="0">
                <a:latin typeface="Monospace" panose="02000603000000000000" pitchFamily="2" charset="2"/>
                <a:ea typeface="Monospace" panose="02000603000000000000" pitchFamily="2" charset="2"/>
                <a:cs typeface="Monospace" panose="02000603000000000000" pitchFamily="2" charset="2"/>
              </a:rPr>
              <a:t>    </a:t>
            </a:r>
            <a:r>
              <a:rPr lang="en-US" sz="2000" b="1" dirty="0" err="1">
                <a:latin typeface="Monospace" panose="02000603000000000000" pitchFamily="2" charset="2"/>
                <a:ea typeface="Monospace" panose="02000603000000000000" pitchFamily="2" charset="2"/>
                <a:cs typeface="Monospace" panose="02000603000000000000" pitchFamily="2" charset="2"/>
              </a:rPr>
              <a:t>FileInputStream</a:t>
            </a:r>
            <a:r>
              <a:rPr lang="en-US" sz="2000" b="1" dirty="0">
                <a:latin typeface="Monospace" panose="02000603000000000000" pitchFamily="2" charset="2"/>
                <a:ea typeface="Monospace" panose="02000603000000000000" pitchFamily="2" charset="2"/>
                <a:cs typeface="Monospace" panose="02000603000000000000" pitchFamily="2" charset="2"/>
              </a:rPr>
              <a:t> </a:t>
            </a:r>
            <a:r>
              <a:rPr lang="en-US" sz="2000" b="1" dirty="0" err="1">
                <a:latin typeface="Monospace" panose="02000603000000000000" pitchFamily="2" charset="2"/>
                <a:ea typeface="Monospace" panose="02000603000000000000" pitchFamily="2" charset="2"/>
                <a:cs typeface="Monospace" panose="02000603000000000000" pitchFamily="2" charset="2"/>
              </a:rPr>
              <a:t>fis</a:t>
            </a:r>
            <a:r>
              <a:rPr lang="en-US" sz="2000" b="1" dirty="0">
                <a:latin typeface="Monospace" panose="02000603000000000000" pitchFamily="2" charset="2"/>
                <a:ea typeface="Monospace" panose="02000603000000000000" pitchFamily="2" charset="2"/>
                <a:cs typeface="Monospace" panose="02000603000000000000" pitchFamily="2" charset="2"/>
              </a:rPr>
              <a:t> = null;</a:t>
            </a:r>
          </a:p>
          <a:p>
            <a:r>
              <a:rPr lang="en-US" sz="2000" b="1" dirty="0">
                <a:latin typeface="Monospace" panose="02000603000000000000" pitchFamily="2" charset="2"/>
                <a:ea typeface="Monospace" panose="02000603000000000000" pitchFamily="2" charset="2"/>
                <a:cs typeface="Monospace" panose="02000603000000000000" pitchFamily="2" charset="2"/>
              </a:rPr>
              <a:t>    </a:t>
            </a:r>
            <a:r>
              <a:rPr lang="en-US" sz="2000" b="1" dirty="0" err="1">
                <a:latin typeface="Monospace" panose="02000603000000000000" pitchFamily="2" charset="2"/>
                <a:ea typeface="Monospace" panose="02000603000000000000" pitchFamily="2" charset="2"/>
                <a:cs typeface="Monospace" panose="02000603000000000000" pitchFamily="2" charset="2"/>
              </a:rPr>
              <a:t>ObjectInputStream</a:t>
            </a:r>
            <a:r>
              <a:rPr lang="en-US" sz="2000" b="1" dirty="0">
                <a:latin typeface="Monospace" panose="02000603000000000000" pitchFamily="2" charset="2"/>
                <a:ea typeface="Monospace" panose="02000603000000000000" pitchFamily="2" charset="2"/>
                <a:cs typeface="Monospace" panose="02000603000000000000" pitchFamily="2" charset="2"/>
              </a:rPr>
              <a:t> in = null;</a:t>
            </a:r>
          </a:p>
          <a:p>
            <a:pPr marL="342900" indent="-342900">
              <a:buFont typeface="Monospace" panose="02000603000000000000" pitchFamily="2" charset="2"/>
              <a:buChar char=" "/>
            </a:pPr>
            <a:endParaRPr lang="en-US" sz="2000" b="1" dirty="0">
              <a:latin typeface="Monospace" panose="02000603000000000000" pitchFamily="2" charset="2"/>
              <a:ea typeface="Monospace" panose="02000603000000000000" pitchFamily="2" charset="2"/>
              <a:cs typeface="Monospace" panose="02000603000000000000" pitchFamily="2" charset="2"/>
            </a:endParaRPr>
          </a:p>
          <a:p>
            <a:r>
              <a:rPr lang="en-US" sz="2000" b="1" dirty="0">
                <a:latin typeface="Monospace" panose="02000603000000000000" pitchFamily="2" charset="2"/>
                <a:ea typeface="Monospace" panose="02000603000000000000" pitchFamily="2" charset="2"/>
                <a:cs typeface="Monospace" panose="02000603000000000000" pitchFamily="2" charset="2"/>
              </a:rPr>
              <a:t>    try {</a:t>
            </a:r>
          </a:p>
          <a:p>
            <a:r>
              <a:rPr lang="en-US" sz="2000" b="1" dirty="0">
                <a:latin typeface="Monospace" panose="02000603000000000000" pitchFamily="2" charset="2"/>
                <a:ea typeface="Monospace" panose="02000603000000000000" pitchFamily="2" charset="2"/>
                <a:cs typeface="Monospace" panose="02000603000000000000" pitchFamily="2" charset="2"/>
              </a:rPr>
              <a:t>      </a:t>
            </a:r>
            <a:r>
              <a:rPr lang="en-US" sz="2000" b="1" dirty="0" err="1">
                <a:latin typeface="Monospace" panose="02000603000000000000" pitchFamily="2" charset="2"/>
                <a:ea typeface="Monospace" panose="02000603000000000000" pitchFamily="2" charset="2"/>
                <a:cs typeface="Monospace" panose="02000603000000000000" pitchFamily="2" charset="2"/>
              </a:rPr>
              <a:t>fis</a:t>
            </a:r>
            <a:r>
              <a:rPr lang="en-US" sz="2000" b="1" dirty="0">
                <a:latin typeface="Monospace" panose="02000603000000000000" pitchFamily="2" charset="2"/>
                <a:ea typeface="Monospace" panose="02000603000000000000" pitchFamily="2" charset="2"/>
                <a:cs typeface="Monospace" panose="02000603000000000000" pitchFamily="2" charset="2"/>
              </a:rPr>
              <a:t> = new </a:t>
            </a:r>
            <a:r>
              <a:rPr lang="en-US" sz="2000" b="1" dirty="0" err="1">
                <a:latin typeface="Monospace" panose="02000603000000000000" pitchFamily="2" charset="2"/>
                <a:ea typeface="Monospace" panose="02000603000000000000" pitchFamily="2" charset="2"/>
                <a:cs typeface="Monospace" panose="02000603000000000000" pitchFamily="2" charset="2"/>
              </a:rPr>
              <a:t>FileInputStream</a:t>
            </a:r>
            <a:r>
              <a:rPr lang="en-US" sz="2000" b="1" dirty="0">
                <a:latin typeface="Monospace" panose="02000603000000000000" pitchFamily="2" charset="2"/>
                <a:ea typeface="Monospace" panose="02000603000000000000" pitchFamily="2" charset="2"/>
                <a:cs typeface="Monospace" panose="02000603000000000000" pitchFamily="2" charset="2"/>
              </a:rPr>
              <a:t>("time.txt");</a:t>
            </a:r>
          </a:p>
          <a:p>
            <a:r>
              <a:rPr lang="en-US" sz="2000" b="1" dirty="0">
                <a:latin typeface="Monospace" panose="02000603000000000000" pitchFamily="2" charset="2"/>
                <a:ea typeface="Monospace" panose="02000603000000000000" pitchFamily="2" charset="2"/>
                <a:cs typeface="Monospace" panose="02000603000000000000" pitchFamily="2" charset="2"/>
              </a:rPr>
              <a:t>      in = new </a:t>
            </a:r>
            <a:r>
              <a:rPr lang="en-US" sz="2000" b="1" dirty="0" err="1">
                <a:latin typeface="Monospace" panose="02000603000000000000" pitchFamily="2" charset="2"/>
                <a:ea typeface="Monospace" panose="02000603000000000000" pitchFamily="2" charset="2"/>
                <a:cs typeface="Monospace" panose="02000603000000000000" pitchFamily="2" charset="2"/>
              </a:rPr>
              <a:t>ObjectInputStream</a:t>
            </a:r>
            <a:r>
              <a:rPr lang="en-US" sz="2000" b="1" dirty="0">
                <a:latin typeface="Monospace" panose="02000603000000000000" pitchFamily="2" charset="2"/>
                <a:ea typeface="Monospace" panose="02000603000000000000" pitchFamily="2" charset="2"/>
                <a:cs typeface="Monospace" panose="02000603000000000000" pitchFamily="2" charset="2"/>
              </a:rPr>
              <a:t>(</a:t>
            </a:r>
            <a:r>
              <a:rPr lang="en-US" sz="2000" b="1" dirty="0" err="1">
                <a:latin typeface="Monospace" panose="02000603000000000000" pitchFamily="2" charset="2"/>
                <a:ea typeface="Monospace" panose="02000603000000000000" pitchFamily="2" charset="2"/>
                <a:cs typeface="Monospace" panose="02000603000000000000" pitchFamily="2" charset="2"/>
              </a:rPr>
              <a:t>fis</a:t>
            </a:r>
            <a:r>
              <a:rPr lang="en-US" sz="2000" b="1" dirty="0">
                <a:latin typeface="Monospace" panose="02000603000000000000" pitchFamily="2" charset="2"/>
                <a:ea typeface="Monospace" panose="02000603000000000000" pitchFamily="2" charset="2"/>
                <a:cs typeface="Monospace" panose="02000603000000000000" pitchFamily="2" charset="2"/>
              </a:rPr>
              <a:t>);</a:t>
            </a:r>
          </a:p>
          <a:p>
            <a:r>
              <a:rPr lang="en-US" sz="2000" b="1" dirty="0">
                <a:latin typeface="Monospace" panose="02000603000000000000" pitchFamily="2" charset="2"/>
                <a:ea typeface="Monospace" panose="02000603000000000000" pitchFamily="2" charset="2"/>
                <a:cs typeface="Monospace" panose="02000603000000000000" pitchFamily="2" charset="2"/>
              </a:rPr>
              <a:t>      time = (</a:t>
            </a:r>
            <a:r>
              <a:rPr lang="en-US" sz="2000" b="1" dirty="0" err="1">
                <a:latin typeface="Monospace" panose="02000603000000000000" pitchFamily="2" charset="2"/>
                <a:ea typeface="Monospace" panose="02000603000000000000" pitchFamily="2" charset="2"/>
                <a:cs typeface="Monospace" panose="02000603000000000000" pitchFamily="2" charset="2"/>
              </a:rPr>
              <a:t>PersistentTime</a:t>
            </a:r>
            <a:r>
              <a:rPr lang="en-US" sz="2000" b="1" dirty="0">
                <a:latin typeface="Monospace" panose="02000603000000000000" pitchFamily="2" charset="2"/>
                <a:ea typeface="Monospace" panose="02000603000000000000" pitchFamily="2" charset="2"/>
                <a:cs typeface="Monospace" panose="02000603000000000000" pitchFamily="2" charset="2"/>
              </a:rPr>
              <a:t>)</a:t>
            </a:r>
            <a:r>
              <a:rPr lang="en-US" sz="2000" b="1" dirty="0" err="1">
                <a:latin typeface="Monospace" panose="02000603000000000000" pitchFamily="2" charset="2"/>
                <a:ea typeface="Monospace" panose="02000603000000000000" pitchFamily="2" charset="2"/>
                <a:cs typeface="Monospace" panose="02000603000000000000" pitchFamily="2" charset="2"/>
              </a:rPr>
              <a:t>in.readObject</a:t>
            </a:r>
            <a:r>
              <a:rPr lang="en-US" sz="2000" b="1" dirty="0">
                <a:latin typeface="Monospace" panose="02000603000000000000" pitchFamily="2" charset="2"/>
                <a:ea typeface="Monospace" panose="02000603000000000000" pitchFamily="2" charset="2"/>
                <a:cs typeface="Monospace" panose="02000603000000000000" pitchFamily="2" charset="2"/>
              </a:rPr>
              <a:t>();</a:t>
            </a:r>
          </a:p>
          <a:p>
            <a:r>
              <a:rPr lang="en-US" sz="2000" b="1" dirty="0">
                <a:latin typeface="Monospace" panose="02000603000000000000" pitchFamily="2" charset="2"/>
                <a:ea typeface="Monospace" panose="02000603000000000000" pitchFamily="2" charset="2"/>
                <a:cs typeface="Monospace" panose="02000603000000000000" pitchFamily="2" charset="2"/>
              </a:rPr>
              <a:t>      </a:t>
            </a:r>
            <a:r>
              <a:rPr lang="en-US" sz="2000" b="1" dirty="0" err="1">
                <a:latin typeface="Monospace" panose="02000603000000000000" pitchFamily="2" charset="2"/>
                <a:ea typeface="Monospace" panose="02000603000000000000" pitchFamily="2" charset="2"/>
                <a:cs typeface="Monospace" panose="02000603000000000000" pitchFamily="2" charset="2"/>
              </a:rPr>
              <a:t>in.close</a:t>
            </a:r>
            <a:r>
              <a:rPr lang="en-US" sz="2000" b="1" dirty="0">
                <a:latin typeface="Monospace" panose="02000603000000000000" pitchFamily="2" charset="2"/>
                <a:ea typeface="Monospace" panose="02000603000000000000" pitchFamily="2" charset="2"/>
                <a:cs typeface="Monospace" panose="02000603000000000000" pitchFamily="2" charset="2"/>
              </a:rPr>
              <a:t>();</a:t>
            </a:r>
          </a:p>
          <a:p>
            <a:r>
              <a:rPr lang="en-US" sz="2000" b="1" dirty="0">
                <a:latin typeface="Monospace" panose="02000603000000000000" pitchFamily="2" charset="2"/>
                <a:ea typeface="Monospace" panose="02000603000000000000" pitchFamily="2" charset="2"/>
                <a:cs typeface="Monospace" panose="02000603000000000000" pitchFamily="2" charset="2"/>
              </a:rPr>
              <a:t>    } catch(</a:t>
            </a:r>
            <a:r>
              <a:rPr lang="en-US" sz="2000" b="1" dirty="0" err="1">
                <a:latin typeface="Monospace" panose="02000603000000000000" pitchFamily="2" charset="2"/>
                <a:ea typeface="Monospace" panose="02000603000000000000" pitchFamily="2" charset="2"/>
                <a:cs typeface="Monospace" panose="02000603000000000000" pitchFamily="2" charset="2"/>
              </a:rPr>
              <a:t>IOException</a:t>
            </a:r>
            <a:r>
              <a:rPr lang="en-US" sz="2000" b="1" dirty="0">
                <a:latin typeface="Monospace" panose="02000603000000000000" pitchFamily="2" charset="2"/>
                <a:ea typeface="Monospace" panose="02000603000000000000" pitchFamily="2" charset="2"/>
                <a:cs typeface="Monospace" panose="02000603000000000000" pitchFamily="2" charset="2"/>
              </a:rPr>
              <a:t> ex) {</a:t>
            </a:r>
          </a:p>
          <a:p>
            <a:r>
              <a:rPr lang="en-US" sz="2000" b="1" dirty="0">
                <a:latin typeface="Monospace" panose="02000603000000000000" pitchFamily="2" charset="2"/>
                <a:ea typeface="Monospace" panose="02000603000000000000" pitchFamily="2" charset="2"/>
                <a:cs typeface="Monospace" panose="02000603000000000000" pitchFamily="2" charset="2"/>
              </a:rPr>
              <a:t>      </a:t>
            </a:r>
            <a:r>
              <a:rPr lang="en-US" sz="2000" b="1" dirty="0" err="1">
                <a:latin typeface="Monospace" panose="02000603000000000000" pitchFamily="2" charset="2"/>
                <a:ea typeface="Monospace" panose="02000603000000000000" pitchFamily="2" charset="2"/>
                <a:cs typeface="Monospace" panose="02000603000000000000" pitchFamily="2" charset="2"/>
              </a:rPr>
              <a:t>ex.printStackTrace</a:t>
            </a:r>
            <a:r>
              <a:rPr lang="en-US" sz="2000" b="1" dirty="0">
                <a:latin typeface="Monospace" panose="02000603000000000000" pitchFamily="2" charset="2"/>
                <a:ea typeface="Monospace" panose="02000603000000000000" pitchFamily="2" charset="2"/>
                <a:cs typeface="Monospace" panose="02000603000000000000" pitchFamily="2" charset="2"/>
              </a:rPr>
              <a:t>();</a:t>
            </a:r>
          </a:p>
          <a:p>
            <a:r>
              <a:rPr lang="en-US" sz="2000" b="1" dirty="0">
                <a:latin typeface="Monospace" panose="02000603000000000000" pitchFamily="2" charset="2"/>
                <a:ea typeface="Monospace" panose="02000603000000000000" pitchFamily="2" charset="2"/>
                <a:cs typeface="Monospace" panose="02000603000000000000" pitchFamily="2" charset="2"/>
              </a:rPr>
              <a:t>    } catch(</a:t>
            </a:r>
            <a:r>
              <a:rPr lang="en-US" sz="2000" b="1" dirty="0" err="1">
                <a:latin typeface="Monospace" panose="02000603000000000000" pitchFamily="2" charset="2"/>
                <a:ea typeface="Monospace" panose="02000603000000000000" pitchFamily="2" charset="2"/>
                <a:cs typeface="Monospace" panose="02000603000000000000" pitchFamily="2" charset="2"/>
              </a:rPr>
              <a:t>ClassNotFoundException</a:t>
            </a:r>
            <a:r>
              <a:rPr lang="en-US" sz="2000" b="1" dirty="0">
                <a:latin typeface="Monospace" panose="02000603000000000000" pitchFamily="2" charset="2"/>
                <a:ea typeface="Monospace" panose="02000603000000000000" pitchFamily="2" charset="2"/>
                <a:cs typeface="Monospace" panose="02000603000000000000" pitchFamily="2" charset="2"/>
              </a:rPr>
              <a:t> ex) {</a:t>
            </a:r>
          </a:p>
          <a:p>
            <a:r>
              <a:rPr lang="en-US" sz="2000" b="1" dirty="0">
                <a:latin typeface="Monospace" panose="02000603000000000000" pitchFamily="2" charset="2"/>
                <a:ea typeface="Monospace" panose="02000603000000000000" pitchFamily="2" charset="2"/>
                <a:cs typeface="Monospace" panose="02000603000000000000" pitchFamily="2" charset="2"/>
              </a:rPr>
              <a:t>      </a:t>
            </a:r>
            <a:r>
              <a:rPr lang="en-US" sz="2000" b="1" dirty="0" err="1">
                <a:latin typeface="Monospace" panose="02000603000000000000" pitchFamily="2" charset="2"/>
                <a:ea typeface="Monospace" panose="02000603000000000000" pitchFamily="2" charset="2"/>
                <a:cs typeface="Monospace" panose="02000603000000000000" pitchFamily="2" charset="2"/>
              </a:rPr>
              <a:t>ex.printStackTrace</a:t>
            </a:r>
            <a:r>
              <a:rPr lang="en-US" sz="2000" b="1" dirty="0">
                <a:latin typeface="Monospace" panose="02000603000000000000" pitchFamily="2" charset="2"/>
                <a:ea typeface="Monospace" panose="02000603000000000000" pitchFamily="2" charset="2"/>
                <a:cs typeface="Monospace" panose="02000603000000000000" pitchFamily="2" charset="2"/>
              </a:rPr>
              <a:t>();</a:t>
            </a:r>
          </a:p>
          <a:p>
            <a:r>
              <a:rPr lang="en-US" sz="2000" b="1" dirty="0">
                <a:latin typeface="Monospace" panose="02000603000000000000" pitchFamily="2" charset="2"/>
                <a:ea typeface="Monospace" panose="02000603000000000000" pitchFamily="2" charset="2"/>
                <a:cs typeface="Monospace" panose="02000603000000000000" pitchFamily="2" charset="2"/>
              </a:rPr>
              <a:t>    }</a:t>
            </a:r>
          </a:p>
          <a:p>
            <a:r>
              <a:rPr lang="en-US" sz="2000" b="1" dirty="0">
                <a:latin typeface="Monospace" panose="02000603000000000000" pitchFamily="2" charset="2"/>
                <a:ea typeface="Monospace" panose="02000603000000000000" pitchFamily="2" charset="2"/>
                <a:cs typeface="Monospace" panose="02000603000000000000" pitchFamily="2" charset="2"/>
              </a:rPr>
              <a:t>  }</a:t>
            </a:r>
          </a:p>
          <a:p>
            <a:r>
              <a:rPr lang="en-US" sz="2000" b="1" dirty="0">
                <a:latin typeface="Monospace" panose="02000603000000000000" pitchFamily="2" charset="2"/>
                <a:ea typeface="Monospace" panose="02000603000000000000" pitchFamily="2" charset="2"/>
                <a:cs typeface="Monospace" panose="02000603000000000000" pitchFamily="2" charset="2"/>
              </a:rPr>
              <a:t>}</a:t>
            </a:r>
            <a:endParaRPr lang="ru-RU" sz="2000" b="1" dirty="0">
              <a:latin typeface="Monospace" panose="02000603000000000000" pitchFamily="2" charset="2"/>
              <a:ea typeface="Monospace" panose="02000603000000000000" pitchFamily="2" charset="2"/>
              <a:cs typeface="Monospace" panose="02000603000000000000" pitchFamily="2" charset="2"/>
            </a:endParaRPr>
          </a:p>
        </p:txBody>
      </p:sp>
      <p:sp>
        <p:nvSpPr>
          <p:cNvPr id="5" name="TextBox 4">
            <a:extLst>
              <a:ext uri="{FF2B5EF4-FFF2-40B4-BE49-F238E27FC236}">
                <a16:creationId xmlns:a16="http://schemas.microsoft.com/office/drawing/2014/main" id="{8A80E291-7C91-48EF-AECB-F7B6FA3BAF13}"/>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174901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481263"/>
          </a:xfrm>
        </p:spPr>
        <p:txBody>
          <a:bodyPr>
            <a:normAutofit fontScale="90000"/>
          </a:bodyPr>
          <a:lstStyle/>
          <a:p>
            <a:r>
              <a:rPr lang="en-US" dirty="0">
                <a:latin typeface="Arial" panose="020B0604020202020204" pitchFamily="34" charset="0"/>
                <a:cs typeface="Arial" panose="020B0604020202020204" pitchFamily="34" charset="0"/>
              </a:rPr>
              <a:t>Stream API</a:t>
            </a:r>
            <a:endParaRPr lang="ru-RU" dirty="0">
              <a:latin typeface="Arial" panose="020B0604020202020204" pitchFamily="34" charset="0"/>
              <a:cs typeface="Arial" panose="020B0604020202020204" pitchFamily="34" charset="0"/>
            </a:endParaRPr>
          </a:p>
        </p:txBody>
      </p:sp>
      <p:sp>
        <p:nvSpPr>
          <p:cNvPr id="7" name="Прямоугольник 6">
            <a:extLst>
              <a:ext uri="{FF2B5EF4-FFF2-40B4-BE49-F238E27FC236}">
                <a16:creationId xmlns:a16="http://schemas.microsoft.com/office/drawing/2014/main" id="{E88CB78D-B445-4A0F-84EF-8114C8F0D1C2}"/>
              </a:ext>
            </a:extLst>
          </p:cNvPr>
          <p:cNvSpPr/>
          <p:nvPr/>
        </p:nvSpPr>
        <p:spPr>
          <a:xfrm>
            <a:off x="736839" y="1072277"/>
            <a:ext cx="11096592" cy="156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Stream</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API это способ работать со структурами данных в функциональном стиле. Чаще всего с помощью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stream</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в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Java</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работают с коллекциями, но на самом деле этот механизм может использоваться для самых различных данных.</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pic>
        <p:nvPicPr>
          <p:cNvPr id="4098" name="Picture 2">
            <a:extLst>
              <a:ext uri="{FF2B5EF4-FFF2-40B4-BE49-F238E27FC236}">
                <a16:creationId xmlns:a16="http://schemas.microsoft.com/office/drawing/2014/main" id="{49796FC6-2EAB-4162-9146-F5EFE9225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935" y="2949595"/>
            <a:ext cx="5860129" cy="34548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61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B8F57BD4-FC1D-4AAC-A320-D012F5C644A4}"/>
              </a:ext>
            </a:extLst>
          </p:cNvPr>
          <p:cNvSpPr/>
          <p:nvPr/>
        </p:nvSpPr>
        <p:spPr>
          <a:xfrm>
            <a:off x="2981325" y="752378"/>
            <a:ext cx="6686550" cy="237703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b="1" dirty="0">
                <a:latin typeface="Monospace" panose="02000603000000000000" pitchFamily="2" charset="2"/>
                <a:ea typeface="Monospace" panose="02000603000000000000" pitchFamily="2" charset="2"/>
                <a:cs typeface="Monospace" panose="02000603000000000000" pitchFamily="2" charset="2"/>
              </a:rPr>
              <a:t> Integer </a:t>
            </a:r>
            <a:r>
              <a:rPr lang="en-US" sz="2400" b="1" dirty="0" err="1">
                <a:latin typeface="Monospace" panose="02000603000000000000" pitchFamily="2" charset="2"/>
                <a:ea typeface="Monospace" panose="02000603000000000000" pitchFamily="2" charset="2"/>
                <a:cs typeface="Monospace" panose="02000603000000000000" pitchFamily="2" charset="2"/>
              </a:rPr>
              <a:t>sumOddOld</a:t>
            </a:r>
            <a:r>
              <a:rPr lang="en-US" sz="2400" b="1" dirty="0">
                <a:latin typeface="Monospace" panose="02000603000000000000" pitchFamily="2" charset="2"/>
                <a:ea typeface="Monospace" panose="02000603000000000000" pitchFamily="2" charset="2"/>
                <a:cs typeface="Monospace" panose="02000603000000000000" pitchFamily="2" charset="2"/>
              </a:rPr>
              <a:t> = 0; </a:t>
            </a:r>
          </a:p>
          <a:p>
            <a:r>
              <a:rPr lang="en-US" sz="2400" b="1" dirty="0">
                <a:latin typeface="Monospace" panose="02000603000000000000" pitchFamily="2" charset="2"/>
                <a:ea typeface="Monospace" panose="02000603000000000000" pitchFamily="2" charset="2"/>
                <a:cs typeface="Monospace" panose="02000603000000000000" pitchFamily="2" charset="2"/>
              </a:rPr>
              <a:t>        for(Integer i: collection) {</a:t>
            </a:r>
          </a:p>
          <a:p>
            <a:r>
              <a:rPr lang="en-US" sz="2400" b="1" dirty="0">
                <a:latin typeface="Monospace" panose="02000603000000000000" pitchFamily="2" charset="2"/>
                <a:ea typeface="Monospace" panose="02000603000000000000" pitchFamily="2" charset="2"/>
                <a:cs typeface="Monospace" panose="02000603000000000000" pitchFamily="2" charset="2"/>
              </a:rPr>
              <a:t>            if(</a:t>
            </a:r>
            <a:r>
              <a:rPr lang="en-US" sz="2400" b="1" dirty="0" err="1">
                <a:latin typeface="Monospace" panose="02000603000000000000" pitchFamily="2" charset="2"/>
                <a:ea typeface="Monospace" panose="02000603000000000000" pitchFamily="2" charset="2"/>
                <a:cs typeface="Monospace" panose="02000603000000000000" pitchFamily="2" charset="2"/>
              </a:rPr>
              <a:t>i</a:t>
            </a:r>
            <a:r>
              <a:rPr lang="en-US" sz="2400" b="1" dirty="0">
                <a:latin typeface="Monospace" panose="02000603000000000000" pitchFamily="2" charset="2"/>
                <a:ea typeface="Monospace" panose="02000603000000000000" pitchFamily="2" charset="2"/>
                <a:cs typeface="Monospace" panose="02000603000000000000" pitchFamily="2" charset="2"/>
              </a:rPr>
              <a:t> % 2 != 0) {</a:t>
            </a:r>
          </a:p>
          <a:p>
            <a:r>
              <a:rPr lang="en-US" sz="2400" b="1" dirty="0">
                <a:latin typeface="Monospace" panose="02000603000000000000" pitchFamily="2" charset="2"/>
                <a:ea typeface="Monospace" panose="02000603000000000000" pitchFamily="2" charset="2"/>
                <a:cs typeface="Monospace" panose="02000603000000000000" pitchFamily="2" charset="2"/>
              </a:rPr>
              <a:t>                </a:t>
            </a:r>
            <a:r>
              <a:rPr lang="en-US" sz="2400" b="1" dirty="0" err="1">
                <a:latin typeface="Monospace" panose="02000603000000000000" pitchFamily="2" charset="2"/>
                <a:ea typeface="Monospace" panose="02000603000000000000" pitchFamily="2" charset="2"/>
                <a:cs typeface="Monospace" panose="02000603000000000000" pitchFamily="2" charset="2"/>
              </a:rPr>
              <a:t>sumOddOld</a:t>
            </a:r>
            <a:r>
              <a:rPr lang="en-US" sz="2400" b="1" dirty="0">
                <a:latin typeface="Monospace" panose="02000603000000000000" pitchFamily="2" charset="2"/>
                <a:ea typeface="Monospace" panose="02000603000000000000" pitchFamily="2" charset="2"/>
                <a:cs typeface="Monospace" panose="02000603000000000000" pitchFamily="2" charset="2"/>
              </a:rPr>
              <a:t> += </a:t>
            </a:r>
            <a:r>
              <a:rPr lang="en-US" sz="2400" b="1" dirty="0" err="1">
                <a:latin typeface="Monospace" panose="02000603000000000000" pitchFamily="2" charset="2"/>
                <a:ea typeface="Monospace" panose="02000603000000000000" pitchFamily="2" charset="2"/>
                <a:cs typeface="Monospace" panose="02000603000000000000" pitchFamily="2" charset="2"/>
              </a:rPr>
              <a:t>i</a:t>
            </a:r>
            <a:r>
              <a:rPr lang="en-US" sz="2400" b="1" dirty="0">
                <a:latin typeface="Monospace" panose="02000603000000000000" pitchFamily="2" charset="2"/>
                <a:ea typeface="Monospace" panose="02000603000000000000" pitchFamily="2" charset="2"/>
                <a:cs typeface="Monospace" panose="02000603000000000000" pitchFamily="2" charset="2"/>
              </a:rPr>
              <a:t>;</a:t>
            </a:r>
          </a:p>
          <a:p>
            <a:r>
              <a:rPr lang="en-US" sz="2400" b="1" dirty="0">
                <a:latin typeface="Monospace" panose="02000603000000000000" pitchFamily="2" charset="2"/>
                <a:ea typeface="Monospace" panose="02000603000000000000" pitchFamily="2" charset="2"/>
                <a:cs typeface="Monospace" panose="02000603000000000000" pitchFamily="2" charset="2"/>
              </a:rPr>
              <a:t>            }</a:t>
            </a:r>
          </a:p>
          <a:p>
            <a:r>
              <a:rPr lang="en-US" sz="2400" b="1" dirty="0">
                <a:latin typeface="Monospace" panose="02000603000000000000" pitchFamily="2" charset="2"/>
                <a:ea typeface="Monospace" panose="02000603000000000000" pitchFamily="2" charset="2"/>
                <a:cs typeface="Monospace" panose="02000603000000000000" pitchFamily="2" charset="2"/>
              </a:rPr>
              <a:t>        }</a:t>
            </a:r>
            <a:endParaRPr lang="ru-RU" sz="2400" b="1" dirty="0">
              <a:latin typeface="Monospace" panose="02000603000000000000" pitchFamily="2" charset="2"/>
              <a:ea typeface="Monospace" panose="02000603000000000000" pitchFamily="2" charset="2"/>
              <a:cs typeface="Monospace" panose="02000603000000000000" pitchFamily="2" charset="2"/>
            </a:endParaRPr>
          </a:p>
        </p:txBody>
      </p:sp>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2420271" y="106061"/>
            <a:ext cx="7729728" cy="481263"/>
          </a:xfrm>
        </p:spPr>
        <p:txBody>
          <a:bodyPr>
            <a:normAutofit fontScale="90000"/>
          </a:bodyPr>
          <a:lstStyle/>
          <a:p>
            <a:r>
              <a:rPr lang="en-US" dirty="0">
                <a:latin typeface="Arial" panose="020B0604020202020204" pitchFamily="34" charset="0"/>
                <a:cs typeface="Arial" panose="020B0604020202020204" pitchFamily="34" charset="0"/>
              </a:rPr>
              <a:t>Stream API</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B6DC9643-02CE-44E7-96AB-EBD10D7B4E19}"/>
              </a:ext>
            </a:extLst>
          </p:cNvPr>
          <p:cNvSpPr/>
          <p:nvPr/>
        </p:nvSpPr>
        <p:spPr>
          <a:xfrm>
            <a:off x="377825" y="4165601"/>
            <a:ext cx="11436350"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800" b="1" dirty="0">
                <a:latin typeface="Monospace" panose="02000603000000000000" pitchFamily="2" charset="2"/>
                <a:ea typeface="Monospace" panose="02000603000000000000" pitchFamily="2" charset="2"/>
                <a:cs typeface="Monospace" panose="02000603000000000000" pitchFamily="2" charset="2"/>
              </a:rPr>
              <a:t>Integer </a:t>
            </a:r>
            <a:r>
              <a:rPr lang="en-US" sz="2800" b="1" dirty="0" err="1">
                <a:latin typeface="Monospace" panose="02000603000000000000" pitchFamily="2" charset="2"/>
                <a:ea typeface="Monospace" panose="02000603000000000000" pitchFamily="2" charset="2"/>
                <a:cs typeface="Monospace" panose="02000603000000000000" pitchFamily="2" charset="2"/>
              </a:rPr>
              <a:t>sumOdd</a:t>
            </a:r>
            <a:r>
              <a:rPr lang="en-US" sz="2800" b="1" dirty="0">
                <a:latin typeface="Monospace" panose="02000603000000000000" pitchFamily="2" charset="2"/>
                <a:ea typeface="Monospace" panose="02000603000000000000" pitchFamily="2" charset="2"/>
                <a:cs typeface="Monospace" panose="02000603000000000000" pitchFamily="2" charset="2"/>
              </a:rPr>
              <a:t> = </a:t>
            </a:r>
            <a:r>
              <a:rPr lang="en-US" sz="2800" b="1" dirty="0" err="1">
                <a:latin typeface="Monospace" panose="02000603000000000000" pitchFamily="2" charset="2"/>
                <a:ea typeface="Monospace" panose="02000603000000000000" pitchFamily="2" charset="2"/>
                <a:cs typeface="Monospace" panose="02000603000000000000" pitchFamily="2" charset="2"/>
              </a:rPr>
              <a:t>collection.stream</a:t>
            </a:r>
            <a:r>
              <a:rPr lang="en-US" sz="2800" b="1" dirty="0">
                <a:latin typeface="Monospace" panose="02000603000000000000" pitchFamily="2" charset="2"/>
                <a:ea typeface="Monospace" panose="02000603000000000000" pitchFamily="2" charset="2"/>
                <a:cs typeface="Monospace" panose="02000603000000000000" pitchFamily="2" charset="2"/>
              </a:rPr>
              <a:t>().filter(o -&gt; o % 2 != 0).reduce((s1, s2) -&gt; s1 + s2).</a:t>
            </a:r>
            <a:r>
              <a:rPr lang="en-US" sz="2800" b="1" dirty="0" err="1">
                <a:latin typeface="Monospace" panose="02000603000000000000" pitchFamily="2" charset="2"/>
                <a:ea typeface="Monospace" panose="02000603000000000000" pitchFamily="2" charset="2"/>
                <a:cs typeface="Monospace" panose="02000603000000000000" pitchFamily="2" charset="2"/>
              </a:rPr>
              <a:t>orElse</a:t>
            </a:r>
            <a:r>
              <a:rPr lang="en-US" sz="2800" b="1" dirty="0">
                <a:latin typeface="Monospace" panose="02000603000000000000" pitchFamily="2" charset="2"/>
                <a:ea typeface="Monospace" panose="02000603000000000000" pitchFamily="2" charset="2"/>
                <a:cs typeface="Monospace" panose="02000603000000000000" pitchFamily="2" charset="2"/>
              </a:rPr>
              <a:t>(0);</a:t>
            </a:r>
            <a:endParaRPr lang="ru-RU" sz="2800" b="1" dirty="0">
              <a:latin typeface="Monospace" panose="02000603000000000000" pitchFamily="2" charset="2"/>
              <a:ea typeface="Monospace" panose="02000603000000000000" pitchFamily="2" charset="2"/>
              <a:cs typeface="Monospace" panose="02000603000000000000" pitchFamily="2" charset="2"/>
            </a:endParaRPr>
          </a:p>
        </p:txBody>
      </p:sp>
      <p:sp>
        <p:nvSpPr>
          <p:cNvPr id="7" name="Прямоугольник 6">
            <a:extLst>
              <a:ext uri="{FF2B5EF4-FFF2-40B4-BE49-F238E27FC236}">
                <a16:creationId xmlns:a16="http://schemas.microsoft.com/office/drawing/2014/main" id="{280454A2-7142-4C6F-8D3B-F8E49C4DA5EF}"/>
              </a:ext>
            </a:extLst>
          </p:cNvPr>
          <p:cNvSpPr/>
          <p:nvPr/>
        </p:nvSpPr>
        <p:spPr>
          <a:xfrm>
            <a:off x="377825" y="5285024"/>
            <a:ext cx="11436350"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800" b="1" dirty="0">
                <a:latin typeface="Monospace" panose="02000603000000000000" pitchFamily="2" charset="2"/>
                <a:ea typeface="Monospace" panose="02000603000000000000" pitchFamily="2" charset="2"/>
                <a:cs typeface="Monospace" panose="02000603000000000000" pitchFamily="2" charset="2"/>
              </a:rPr>
              <a:t>Integer </a:t>
            </a:r>
            <a:r>
              <a:rPr lang="en-US" sz="2800" b="1" dirty="0" err="1">
                <a:latin typeface="Monospace" panose="02000603000000000000" pitchFamily="2" charset="2"/>
                <a:ea typeface="Monospace" panose="02000603000000000000" pitchFamily="2" charset="2"/>
                <a:cs typeface="Monospace" panose="02000603000000000000" pitchFamily="2" charset="2"/>
              </a:rPr>
              <a:t>sumOdd</a:t>
            </a:r>
            <a:r>
              <a:rPr lang="en-US" sz="2800" b="1" dirty="0">
                <a:latin typeface="Monospace" panose="02000603000000000000" pitchFamily="2" charset="2"/>
                <a:ea typeface="Monospace" panose="02000603000000000000" pitchFamily="2" charset="2"/>
                <a:cs typeface="Monospace" panose="02000603000000000000" pitchFamily="2" charset="2"/>
              </a:rPr>
              <a:t> = </a:t>
            </a:r>
            <a:r>
              <a:rPr lang="en-US" sz="2800" b="1" dirty="0" err="1">
                <a:latin typeface="Monospace" panose="02000603000000000000" pitchFamily="2" charset="2"/>
                <a:ea typeface="Monospace" panose="02000603000000000000" pitchFamily="2" charset="2"/>
                <a:cs typeface="Monospace" panose="02000603000000000000" pitchFamily="2" charset="2"/>
              </a:rPr>
              <a:t>collection.parallelStream</a:t>
            </a:r>
            <a:r>
              <a:rPr lang="en-US" sz="2800" b="1" dirty="0">
                <a:latin typeface="Monospace" panose="02000603000000000000" pitchFamily="2" charset="2"/>
                <a:ea typeface="Monospace" panose="02000603000000000000" pitchFamily="2" charset="2"/>
                <a:cs typeface="Monospace" panose="02000603000000000000" pitchFamily="2" charset="2"/>
              </a:rPr>
              <a:t>().filter(o -&gt; o % 2 != 0).reduce((s1, s2) -&gt; s1 + s2).</a:t>
            </a:r>
            <a:r>
              <a:rPr lang="en-US" sz="2800" b="1" dirty="0" err="1">
                <a:latin typeface="Monospace" panose="02000603000000000000" pitchFamily="2" charset="2"/>
                <a:ea typeface="Monospace" panose="02000603000000000000" pitchFamily="2" charset="2"/>
                <a:cs typeface="Monospace" panose="02000603000000000000" pitchFamily="2" charset="2"/>
              </a:rPr>
              <a:t>orElse</a:t>
            </a:r>
            <a:r>
              <a:rPr lang="en-US" sz="2800" b="1" dirty="0">
                <a:latin typeface="Monospace" panose="02000603000000000000" pitchFamily="2" charset="2"/>
                <a:ea typeface="Monospace" panose="02000603000000000000" pitchFamily="2" charset="2"/>
                <a:cs typeface="Monospace" panose="02000603000000000000" pitchFamily="2" charset="2"/>
              </a:rPr>
              <a:t>(0);</a:t>
            </a:r>
            <a:endParaRPr lang="ru-RU" sz="2800" b="1" dirty="0">
              <a:latin typeface="Monospace" panose="02000603000000000000" pitchFamily="2" charset="2"/>
              <a:ea typeface="Monospace" panose="02000603000000000000" pitchFamily="2" charset="2"/>
              <a:cs typeface="Monospace" panose="02000603000000000000" pitchFamily="2" charset="2"/>
            </a:endParaRPr>
          </a:p>
        </p:txBody>
      </p:sp>
      <p:sp>
        <p:nvSpPr>
          <p:cNvPr id="2" name="Стрелка: вниз 1">
            <a:extLst>
              <a:ext uri="{FF2B5EF4-FFF2-40B4-BE49-F238E27FC236}">
                <a16:creationId xmlns:a16="http://schemas.microsoft.com/office/drawing/2014/main" id="{642BD606-2724-48DA-942E-CE9F6ACB9503}"/>
              </a:ext>
            </a:extLst>
          </p:cNvPr>
          <p:cNvSpPr/>
          <p:nvPr/>
        </p:nvSpPr>
        <p:spPr>
          <a:xfrm>
            <a:off x="6032500" y="3294466"/>
            <a:ext cx="584200" cy="736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5908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graphicFrame>
        <p:nvGraphicFramePr>
          <p:cNvPr id="10" name="Таблица 11">
            <a:extLst>
              <a:ext uri="{FF2B5EF4-FFF2-40B4-BE49-F238E27FC236}">
                <a16:creationId xmlns:a16="http://schemas.microsoft.com/office/drawing/2014/main" id="{B45BD75B-42EE-40DE-8422-7A8C4CF3C16B}"/>
              </a:ext>
            </a:extLst>
          </p:cNvPr>
          <p:cNvGraphicFramePr>
            <a:graphicFrameLocks noGrp="1"/>
          </p:cNvGraphicFramePr>
          <p:nvPr>
            <p:extLst>
              <p:ext uri="{D42A27DB-BD31-4B8C-83A1-F6EECF244321}">
                <p14:modId xmlns:p14="http://schemas.microsoft.com/office/powerpoint/2010/main" val="3308496261"/>
              </p:ext>
            </p:extLst>
          </p:nvPr>
        </p:nvGraphicFramePr>
        <p:xfrm>
          <a:off x="311307" y="790412"/>
          <a:ext cx="11626692" cy="5663565"/>
        </p:xfrm>
        <a:graphic>
          <a:graphicData uri="http://schemas.openxmlformats.org/drawingml/2006/table">
            <a:tbl>
              <a:tblPr firstRow="1" bandRow="1">
                <a:tableStyleId>{5C22544A-7EE6-4342-B048-85BDC9FD1C3A}</a:tableStyleId>
              </a:tblPr>
              <a:tblGrid>
                <a:gridCol w="3875564">
                  <a:extLst>
                    <a:ext uri="{9D8B030D-6E8A-4147-A177-3AD203B41FA5}">
                      <a16:colId xmlns:a16="http://schemas.microsoft.com/office/drawing/2014/main" val="481948165"/>
                    </a:ext>
                  </a:extLst>
                </a:gridCol>
                <a:gridCol w="3875564">
                  <a:extLst>
                    <a:ext uri="{9D8B030D-6E8A-4147-A177-3AD203B41FA5}">
                      <a16:colId xmlns:a16="http://schemas.microsoft.com/office/drawing/2014/main" val="1260830111"/>
                    </a:ext>
                  </a:extLst>
                </a:gridCol>
                <a:gridCol w="3875564">
                  <a:extLst>
                    <a:ext uri="{9D8B030D-6E8A-4147-A177-3AD203B41FA5}">
                      <a16:colId xmlns:a16="http://schemas.microsoft.com/office/drawing/2014/main" val="2799706445"/>
                    </a:ext>
                  </a:extLst>
                </a:gridCol>
              </a:tblGrid>
              <a:tr h="370840">
                <a:tc>
                  <a:txBody>
                    <a:bodyPr/>
                    <a:lstStyle/>
                    <a:p>
                      <a:pPr fontAlgn="t"/>
                      <a:r>
                        <a:rPr lang="ru-RU" dirty="0">
                          <a:effectLst/>
                        </a:rPr>
                        <a:t>Способ создания стрима</a:t>
                      </a:r>
                    </a:p>
                  </a:txBody>
                  <a:tcPr marL="114300" marR="114300" marT="57150" marB="85725"/>
                </a:tc>
                <a:tc>
                  <a:txBody>
                    <a:bodyPr/>
                    <a:lstStyle/>
                    <a:p>
                      <a:pPr fontAlgn="t"/>
                      <a:r>
                        <a:rPr lang="ru-RU">
                          <a:effectLst/>
                        </a:rPr>
                        <a:t>Шаблон создания</a:t>
                      </a:r>
                    </a:p>
                  </a:txBody>
                  <a:tcPr marL="114300" marR="114300" marT="57150" marB="85725"/>
                </a:tc>
                <a:tc>
                  <a:txBody>
                    <a:bodyPr/>
                    <a:lstStyle/>
                    <a:p>
                      <a:pPr fontAlgn="t"/>
                      <a:r>
                        <a:rPr lang="ru-RU">
                          <a:effectLst/>
                        </a:rPr>
                        <a:t>Пример</a:t>
                      </a:r>
                    </a:p>
                  </a:txBody>
                  <a:tcPr marL="114300" marR="114300" marT="57150" marB="85725"/>
                </a:tc>
                <a:extLst>
                  <a:ext uri="{0D108BD9-81ED-4DB2-BD59-A6C34878D82A}">
                    <a16:rowId xmlns:a16="http://schemas.microsoft.com/office/drawing/2014/main" val="3589514837"/>
                  </a:ext>
                </a:extLst>
              </a:tr>
              <a:tr h="370840">
                <a:tc>
                  <a:txBody>
                    <a:bodyPr/>
                    <a:lstStyle/>
                    <a:p>
                      <a:pPr fontAlgn="t"/>
                      <a:r>
                        <a:rPr lang="ru-RU">
                          <a:effectLst/>
                        </a:rPr>
                        <a:t>1. Классический: Создание стрима из коллекции</a:t>
                      </a:r>
                    </a:p>
                  </a:txBody>
                  <a:tcPr marL="114300" marR="114300" marT="57150" marB="85725"/>
                </a:tc>
                <a:tc>
                  <a:txBody>
                    <a:bodyPr/>
                    <a:lstStyle/>
                    <a:p>
                      <a:pPr fontAlgn="t"/>
                      <a:r>
                        <a:rPr lang="en-US" dirty="0" err="1">
                          <a:effectLst/>
                        </a:rPr>
                        <a:t>collection.</a:t>
                      </a:r>
                      <a:r>
                        <a:rPr lang="en-US" b="1" dirty="0" err="1">
                          <a:effectLst/>
                        </a:rPr>
                        <a:t>stream</a:t>
                      </a:r>
                      <a:r>
                        <a:rPr lang="en-US" dirty="0">
                          <a:effectLst/>
                        </a:rPr>
                        <a:t>()</a:t>
                      </a:r>
                    </a:p>
                  </a:txBody>
                  <a:tcPr marL="114300" marR="114300" marT="57150" marB="85725"/>
                </a:tc>
                <a:tc>
                  <a:txBody>
                    <a:bodyPr/>
                    <a:lstStyle/>
                    <a:p>
                      <a:pPr fontAlgn="t"/>
                      <a:r>
                        <a:rPr lang="en-US">
                          <a:effectLst/>
                        </a:rPr>
                        <a:t>Collection&lt;String&gt; collection = Arrays.asList("a1", "a2", "a3"); Stream&lt;String&gt; streamFromCollection = collection.stream(); </a:t>
                      </a:r>
                    </a:p>
                  </a:txBody>
                  <a:tcPr marL="114300" marR="114300" marT="57150" marB="85725"/>
                </a:tc>
                <a:extLst>
                  <a:ext uri="{0D108BD9-81ED-4DB2-BD59-A6C34878D82A}">
                    <a16:rowId xmlns:a16="http://schemas.microsoft.com/office/drawing/2014/main" val="3228103250"/>
                  </a:ext>
                </a:extLst>
              </a:tr>
              <a:tr h="370840">
                <a:tc>
                  <a:txBody>
                    <a:bodyPr/>
                    <a:lstStyle/>
                    <a:p>
                      <a:pPr fontAlgn="t"/>
                      <a:r>
                        <a:rPr lang="ru-RU">
                          <a:effectLst/>
                        </a:rPr>
                        <a:t>2. Создание стрима из значений</a:t>
                      </a:r>
                    </a:p>
                  </a:txBody>
                  <a:tcPr marL="114300" marR="114300" marT="57150" marB="85725"/>
                </a:tc>
                <a:tc>
                  <a:txBody>
                    <a:bodyPr/>
                    <a:lstStyle/>
                    <a:p>
                      <a:pPr fontAlgn="t"/>
                      <a:r>
                        <a:rPr lang="en-US" b="1">
                          <a:effectLst/>
                        </a:rPr>
                        <a:t>Stream.of</a:t>
                      </a:r>
                      <a:r>
                        <a:rPr lang="en-US">
                          <a:effectLst/>
                        </a:rPr>
                        <a:t>(</a:t>
                      </a:r>
                      <a:r>
                        <a:rPr lang="ru-RU" i="1">
                          <a:effectLst/>
                        </a:rPr>
                        <a:t>значение1</a:t>
                      </a:r>
                      <a:r>
                        <a:rPr lang="ru-RU">
                          <a:effectLst/>
                        </a:rPr>
                        <a:t>,… </a:t>
                      </a:r>
                      <a:r>
                        <a:rPr lang="ru-RU" i="1">
                          <a:effectLst/>
                        </a:rPr>
                        <a:t>значение</a:t>
                      </a:r>
                      <a:r>
                        <a:rPr lang="en-US" i="1">
                          <a:effectLst/>
                        </a:rPr>
                        <a:t>N</a:t>
                      </a:r>
                      <a:r>
                        <a:rPr lang="en-US">
                          <a:effectLst/>
                        </a:rPr>
                        <a:t>)</a:t>
                      </a:r>
                    </a:p>
                  </a:txBody>
                  <a:tcPr marL="114300" marR="114300" marT="57150" marB="85725"/>
                </a:tc>
                <a:tc>
                  <a:txBody>
                    <a:bodyPr/>
                    <a:lstStyle/>
                    <a:p>
                      <a:pPr fontAlgn="t"/>
                      <a:r>
                        <a:rPr lang="en-US">
                          <a:effectLst/>
                        </a:rPr>
                        <a:t>Stream&lt;String&gt; streamFromValues = Stream.of("a1", "a2", "a3"); </a:t>
                      </a:r>
                    </a:p>
                  </a:txBody>
                  <a:tcPr marL="114300" marR="114300" marT="57150" marB="85725"/>
                </a:tc>
                <a:extLst>
                  <a:ext uri="{0D108BD9-81ED-4DB2-BD59-A6C34878D82A}">
                    <a16:rowId xmlns:a16="http://schemas.microsoft.com/office/drawing/2014/main" val="3957354786"/>
                  </a:ext>
                </a:extLst>
              </a:tr>
              <a:tr h="370840">
                <a:tc>
                  <a:txBody>
                    <a:bodyPr/>
                    <a:lstStyle/>
                    <a:p>
                      <a:pPr fontAlgn="t"/>
                      <a:r>
                        <a:rPr lang="ru-RU">
                          <a:effectLst/>
                        </a:rPr>
                        <a:t>3. Создание стрима из массива</a:t>
                      </a:r>
                    </a:p>
                  </a:txBody>
                  <a:tcPr marL="114300" marR="114300" marT="57150" marB="85725"/>
                </a:tc>
                <a:tc>
                  <a:txBody>
                    <a:bodyPr/>
                    <a:lstStyle/>
                    <a:p>
                      <a:pPr fontAlgn="t"/>
                      <a:r>
                        <a:rPr lang="en-US" b="1">
                          <a:effectLst/>
                        </a:rPr>
                        <a:t>Arrays.stream</a:t>
                      </a:r>
                      <a:r>
                        <a:rPr lang="en-US">
                          <a:effectLst/>
                        </a:rPr>
                        <a:t>(</a:t>
                      </a:r>
                      <a:r>
                        <a:rPr lang="ru-RU" i="1">
                          <a:effectLst/>
                        </a:rPr>
                        <a:t>массив</a:t>
                      </a:r>
                      <a:r>
                        <a:rPr lang="ru-RU">
                          <a:effectLst/>
                        </a:rPr>
                        <a:t>)</a:t>
                      </a:r>
                    </a:p>
                  </a:txBody>
                  <a:tcPr marL="114300" marR="114300" marT="57150" marB="85725"/>
                </a:tc>
                <a:tc>
                  <a:txBody>
                    <a:bodyPr/>
                    <a:lstStyle/>
                    <a:p>
                      <a:pPr fontAlgn="t"/>
                      <a:r>
                        <a:rPr lang="en-US">
                          <a:effectLst/>
                        </a:rPr>
                        <a:t>String[] array = {"a1","a2","a3"}; Stream&lt;String&gt; streamFromArrays = Arrays.stream(array); </a:t>
                      </a:r>
                    </a:p>
                  </a:txBody>
                  <a:tcPr marL="114300" marR="114300" marT="57150" marB="85725"/>
                </a:tc>
                <a:extLst>
                  <a:ext uri="{0D108BD9-81ED-4DB2-BD59-A6C34878D82A}">
                    <a16:rowId xmlns:a16="http://schemas.microsoft.com/office/drawing/2014/main" val="174325745"/>
                  </a:ext>
                </a:extLst>
              </a:tr>
              <a:tr h="370840">
                <a:tc>
                  <a:txBody>
                    <a:bodyPr/>
                    <a:lstStyle/>
                    <a:p>
                      <a:pPr fontAlgn="t"/>
                      <a:r>
                        <a:rPr lang="ru-RU">
                          <a:effectLst/>
                        </a:rPr>
                        <a:t>4. Создание стрима из файла (каждая строка в файле будет отдельным элементом в стриме)</a:t>
                      </a:r>
                    </a:p>
                  </a:txBody>
                  <a:tcPr marL="114300" marR="114300" marT="57150" marB="85725"/>
                </a:tc>
                <a:tc>
                  <a:txBody>
                    <a:bodyPr/>
                    <a:lstStyle/>
                    <a:p>
                      <a:pPr fontAlgn="t"/>
                      <a:r>
                        <a:rPr lang="ru-RU" b="1">
                          <a:effectLst/>
                        </a:rPr>
                        <a:t>Files.lines</a:t>
                      </a:r>
                      <a:r>
                        <a:rPr lang="ru-RU">
                          <a:effectLst/>
                        </a:rPr>
                        <a:t>(</a:t>
                      </a:r>
                      <a:r>
                        <a:rPr lang="ru-RU" i="1">
                          <a:effectLst/>
                        </a:rPr>
                        <a:t>путь_к_файлу</a:t>
                      </a:r>
                      <a:r>
                        <a:rPr lang="ru-RU">
                          <a:effectLst/>
                        </a:rPr>
                        <a:t>)</a:t>
                      </a:r>
                    </a:p>
                  </a:txBody>
                  <a:tcPr marL="114300" marR="114300" marT="57150" marB="85725"/>
                </a:tc>
                <a:tc>
                  <a:txBody>
                    <a:bodyPr/>
                    <a:lstStyle/>
                    <a:p>
                      <a:pPr fontAlgn="t"/>
                      <a:r>
                        <a:rPr lang="en-US">
                          <a:effectLst/>
                        </a:rPr>
                        <a:t>Stream&lt;String&gt; streamFromFiles = Files.lines(Paths.get("file.txt")) </a:t>
                      </a:r>
                    </a:p>
                  </a:txBody>
                  <a:tcPr marL="114300" marR="114300" marT="57150" marB="85725"/>
                </a:tc>
                <a:extLst>
                  <a:ext uri="{0D108BD9-81ED-4DB2-BD59-A6C34878D82A}">
                    <a16:rowId xmlns:a16="http://schemas.microsoft.com/office/drawing/2014/main" val="778570229"/>
                  </a:ext>
                </a:extLst>
              </a:tr>
              <a:tr h="370840">
                <a:tc>
                  <a:txBody>
                    <a:bodyPr/>
                    <a:lstStyle/>
                    <a:p>
                      <a:pPr fontAlgn="t"/>
                      <a:r>
                        <a:rPr lang="ru-RU">
                          <a:effectLst/>
                        </a:rPr>
                        <a:t>5. Создание стрима из строки</a:t>
                      </a:r>
                    </a:p>
                  </a:txBody>
                  <a:tcPr marL="114300" marR="114300" marT="57150" marB="85725"/>
                </a:tc>
                <a:tc>
                  <a:txBody>
                    <a:bodyPr/>
                    <a:lstStyle/>
                    <a:p>
                      <a:pPr fontAlgn="t"/>
                      <a:r>
                        <a:rPr lang="ru-RU">
                          <a:effectLst/>
                        </a:rPr>
                        <a:t>«строка».</a:t>
                      </a:r>
                      <a:r>
                        <a:rPr lang="en-US" b="1">
                          <a:effectLst/>
                        </a:rPr>
                        <a:t>chars</a:t>
                      </a:r>
                      <a:r>
                        <a:rPr lang="en-US">
                          <a:effectLst/>
                        </a:rPr>
                        <a:t>()</a:t>
                      </a:r>
                    </a:p>
                  </a:txBody>
                  <a:tcPr marL="114300" marR="114300" marT="57150" marB="85725"/>
                </a:tc>
                <a:tc>
                  <a:txBody>
                    <a:bodyPr/>
                    <a:lstStyle/>
                    <a:p>
                      <a:pPr fontAlgn="t"/>
                      <a:r>
                        <a:rPr lang="en-US" dirty="0" err="1">
                          <a:effectLst/>
                        </a:rPr>
                        <a:t>IntStream</a:t>
                      </a:r>
                      <a:r>
                        <a:rPr lang="en-US" dirty="0">
                          <a:effectLst/>
                        </a:rPr>
                        <a:t> </a:t>
                      </a:r>
                      <a:r>
                        <a:rPr lang="en-US" dirty="0" err="1">
                          <a:effectLst/>
                        </a:rPr>
                        <a:t>streamFromString</a:t>
                      </a:r>
                      <a:r>
                        <a:rPr lang="en-US" dirty="0">
                          <a:effectLst/>
                        </a:rPr>
                        <a:t> = "123".chars() </a:t>
                      </a:r>
                    </a:p>
                  </a:txBody>
                  <a:tcPr marL="114300" marR="114300" marT="57150" marB="85725"/>
                </a:tc>
                <a:extLst>
                  <a:ext uri="{0D108BD9-81ED-4DB2-BD59-A6C34878D82A}">
                    <a16:rowId xmlns:a16="http://schemas.microsoft.com/office/drawing/2014/main" val="472750403"/>
                  </a:ext>
                </a:extLst>
              </a:tr>
              <a:tr h="370840">
                <a:tc>
                  <a:txBody>
                    <a:bodyPr/>
                    <a:lstStyle/>
                    <a:p>
                      <a:pPr fontAlgn="t"/>
                      <a:r>
                        <a:rPr lang="ru-RU">
                          <a:effectLst/>
                        </a:rPr>
                        <a:t>6. С помощью Stream.builder</a:t>
                      </a:r>
                    </a:p>
                  </a:txBody>
                  <a:tcPr marL="114300" marR="114300" marT="57150" marB="85725"/>
                </a:tc>
                <a:tc>
                  <a:txBody>
                    <a:bodyPr/>
                    <a:lstStyle/>
                    <a:p>
                      <a:pPr fontAlgn="t"/>
                      <a:r>
                        <a:rPr lang="en-US">
                          <a:effectLst/>
                        </a:rPr>
                        <a:t>Stream.</a:t>
                      </a:r>
                      <a:r>
                        <a:rPr lang="en-US" b="1">
                          <a:effectLst/>
                        </a:rPr>
                        <a:t>builder</a:t>
                      </a:r>
                      <a:r>
                        <a:rPr lang="en-US">
                          <a:effectLst/>
                        </a:rPr>
                        <a:t>().</a:t>
                      </a:r>
                      <a:r>
                        <a:rPr lang="en-US" b="1">
                          <a:effectLst/>
                        </a:rPr>
                        <a:t>add</a:t>
                      </a:r>
                      <a:r>
                        <a:rPr lang="en-US">
                          <a:effectLst/>
                        </a:rPr>
                        <a:t>(...)....</a:t>
                      </a:r>
                      <a:r>
                        <a:rPr lang="en-US" b="1">
                          <a:effectLst/>
                        </a:rPr>
                        <a:t>build</a:t>
                      </a:r>
                      <a:r>
                        <a:rPr lang="en-US">
                          <a:effectLst/>
                        </a:rPr>
                        <a:t>()</a:t>
                      </a:r>
                    </a:p>
                  </a:txBody>
                  <a:tcPr marL="114300" marR="114300" marT="57150" marB="85725"/>
                </a:tc>
                <a:tc>
                  <a:txBody>
                    <a:bodyPr/>
                    <a:lstStyle/>
                    <a:p>
                      <a:pPr fontAlgn="t"/>
                      <a:r>
                        <a:rPr lang="en-US" dirty="0" err="1">
                          <a:effectLst/>
                        </a:rPr>
                        <a:t>Stream.builder</a:t>
                      </a:r>
                      <a:r>
                        <a:rPr lang="en-US" dirty="0">
                          <a:effectLst/>
                        </a:rPr>
                        <a:t>().add("a1").add("a2").add("a3").build() </a:t>
                      </a:r>
                    </a:p>
                  </a:txBody>
                  <a:tcPr marL="114300" marR="114300" marT="57150" marB="85725"/>
                </a:tc>
                <a:extLst>
                  <a:ext uri="{0D108BD9-81ED-4DB2-BD59-A6C34878D82A}">
                    <a16:rowId xmlns:a16="http://schemas.microsoft.com/office/drawing/2014/main" val="1451309403"/>
                  </a:ext>
                </a:extLst>
              </a:tr>
            </a:tbl>
          </a:graphicData>
        </a:graphic>
      </p:graphicFrame>
      <p:sp>
        <p:nvSpPr>
          <p:cNvPr id="17" name="Заголовок 1">
            <a:extLst>
              <a:ext uri="{FF2B5EF4-FFF2-40B4-BE49-F238E27FC236}">
                <a16:creationId xmlns:a16="http://schemas.microsoft.com/office/drawing/2014/main" id="{6E2F0E38-9F58-4433-93B2-3DD7CEC93995}"/>
              </a:ext>
            </a:extLst>
          </p:cNvPr>
          <p:cNvSpPr>
            <a:spLocks noGrp="1"/>
          </p:cNvSpPr>
          <p:nvPr>
            <p:ph type="title"/>
          </p:nvPr>
        </p:nvSpPr>
        <p:spPr>
          <a:xfrm>
            <a:off x="2231136" y="212921"/>
            <a:ext cx="7729728" cy="481263"/>
          </a:xfrm>
        </p:spPr>
        <p:txBody>
          <a:bodyPr>
            <a:normAutofit fontScale="90000"/>
          </a:bodyPr>
          <a:lstStyle/>
          <a:p>
            <a:r>
              <a:rPr lang="ru-RU" dirty="0">
                <a:latin typeface="Arial" panose="020B0604020202020204" pitchFamily="34" charset="0"/>
                <a:cs typeface="Arial" panose="020B0604020202020204" pitchFamily="34" charset="0"/>
              </a:rPr>
              <a:t>Способы создания стримов</a:t>
            </a:r>
          </a:p>
        </p:txBody>
      </p:sp>
    </p:spTree>
    <p:extLst>
      <p:ext uri="{BB962C8B-B14F-4D97-AF65-F5344CB8AC3E}">
        <p14:creationId xmlns:p14="http://schemas.microsoft.com/office/powerpoint/2010/main" val="2744535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2231136" y="212921"/>
            <a:ext cx="7729728" cy="481263"/>
          </a:xfrm>
        </p:spPr>
        <p:txBody>
          <a:bodyPr>
            <a:normAutofit fontScale="90000"/>
          </a:bodyPr>
          <a:lstStyle/>
          <a:p>
            <a:r>
              <a:rPr lang="ru-RU" dirty="0">
                <a:latin typeface="Arial" panose="020B0604020202020204" pitchFamily="34" charset="0"/>
                <a:cs typeface="Arial" panose="020B0604020202020204" pitchFamily="34" charset="0"/>
              </a:rPr>
              <a:t>Способы создания стримов</a:t>
            </a:r>
          </a:p>
        </p:txBody>
      </p:sp>
      <p:graphicFrame>
        <p:nvGraphicFramePr>
          <p:cNvPr id="10" name="Таблица 11">
            <a:extLst>
              <a:ext uri="{FF2B5EF4-FFF2-40B4-BE49-F238E27FC236}">
                <a16:creationId xmlns:a16="http://schemas.microsoft.com/office/drawing/2014/main" id="{B45BD75B-42EE-40DE-8422-7A8C4CF3C16B}"/>
              </a:ext>
            </a:extLst>
          </p:cNvPr>
          <p:cNvGraphicFramePr>
            <a:graphicFrameLocks noGrp="1"/>
          </p:cNvGraphicFramePr>
          <p:nvPr>
            <p:extLst>
              <p:ext uri="{D42A27DB-BD31-4B8C-83A1-F6EECF244321}">
                <p14:modId xmlns:p14="http://schemas.microsoft.com/office/powerpoint/2010/main" val="3724423626"/>
              </p:ext>
            </p:extLst>
          </p:nvPr>
        </p:nvGraphicFramePr>
        <p:xfrm>
          <a:off x="282654" y="1908810"/>
          <a:ext cx="11626692" cy="3040380"/>
        </p:xfrm>
        <a:graphic>
          <a:graphicData uri="http://schemas.openxmlformats.org/drawingml/2006/table">
            <a:tbl>
              <a:tblPr firstRow="1" bandRow="1">
                <a:tableStyleId>{5C22544A-7EE6-4342-B048-85BDC9FD1C3A}</a:tableStyleId>
              </a:tblPr>
              <a:tblGrid>
                <a:gridCol w="3875564">
                  <a:extLst>
                    <a:ext uri="{9D8B030D-6E8A-4147-A177-3AD203B41FA5}">
                      <a16:colId xmlns:a16="http://schemas.microsoft.com/office/drawing/2014/main" val="481948165"/>
                    </a:ext>
                  </a:extLst>
                </a:gridCol>
                <a:gridCol w="3875564">
                  <a:extLst>
                    <a:ext uri="{9D8B030D-6E8A-4147-A177-3AD203B41FA5}">
                      <a16:colId xmlns:a16="http://schemas.microsoft.com/office/drawing/2014/main" val="1260830111"/>
                    </a:ext>
                  </a:extLst>
                </a:gridCol>
                <a:gridCol w="3875564">
                  <a:extLst>
                    <a:ext uri="{9D8B030D-6E8A-4147-A177-3AD203B41FA5}">
                      <a16:colId xmlns:a16="http://schemas.microsoft.com/office/drawing/2014/main" val="2799706445"/>
                    </a:ext>
                  </a:extLst>
                </a:gridCol>
              </a:tblGrid>
              <a:tr h="386552">
                <a:tc>
                  <a:txBody>
                    <a:bodyPr/>
                    <a:lstStyle/>
                    <a:p>
                      <a:pPr fontAlgn="t"/>
                      <a:r>
                        <a:rPr lang="ru-RU" dirty="0">
                          <a:effectLst/>
                        </a:rPr>
                        <a:t>Способ создания стрима</a:t>
                      </a:r>
                    </a:p>
                  </a:txBody>
                  <a:tcPr marL="114300" marR="114300" marT="57150" marB="85725"/>
                </a:tc>
                <a:tc>
                  <a:txBody>
                    <a:bodyPr/>
                    <a:lstStyle/>
                    <a:p>
                      <a:pPr fontAlgn="t"/>
                      <a:r>
                        <a:rPr lang="ru-RU">
                          <a:effectLst/>
                        </a:rPr>
                        <a:t>Шаблон создания</a:t>
                      </a:r>
                    </a:p>
                  </a:txBody>
                  <a:tcPr marL="114300" marR="114300" marT="57150" marB="85725"/>
                </a:tc>
                <a:tc>
                  <a:txBody>
                    <a:bodyPr/>
                    <a:lstStyle/>
                    <a:p>
                      <a:pPr fontAlgn="t"/>
                      <a:r>
                        <a:rPr lang="ru-RU">
                          <a:effectLst/>
                        </a:rPr>
                        <a:t>Пример</a:t>
                      </a:r>
                    </a:p>
                  </a:txBody>
                  <a:tcPr marL="114300" marR="114300" marT="57150" marB="85725"/>
                </a:tc>
                <a:extLst>
                  <a:ext uri="{0D108BD9-81ED-4DB2-BD59-A6C34878D82A}">
                    <a16:rowId xmlns:a16="http://schemas.microsoft.com/office/drawing/2014/main" val="3589514837"/>
                  </a:ext>
                </a:extLst>
              </a:tr>
              <a:tr h="370840">
                <a:tc>
                  <a:txBody>
                    <a:bodyPr/>
                    <a:lstStyle/>
                    <a:p>
                      <a:pPr fontAlgn="t"/>
                      <a:r>
                        <a:rPr lang="ru-RU" dirty="0">
                          <a:effectLst/>
                        </a:rPr>
                        <a:t>7. Создание параллельного стрима</a:t>
                      </a:r>
                    </a:p>
                  </a:txBody>
                  <a:tcPr marL="114300" marR="114300" marT="57150" marB="85725"/>
                </a:tc>
                <a:tc>
                  <a:txBody>
                    <a:bodyPr/>
                    <a:lstStyle/>
                    <a:p>
                      <a:pPr fontAlgn="t"/>
                      <a:r>
                        <a:rPr lang="en-US">
                          <a:effectLst/>
                        </a:rPr>
                        <a:t>collection.</a:t>
                      </a:r>
                      <a:r>
                        <a:rPr lang="en-US" b="1">
                          <a:effectLst/>
                        </a:rPr>
                        <a:t>parallelStream</a:t>
                      </a:r>
                      <a:r>
                        <a:rPr lang="en-US">
                          <a:effectLst/>
                        </a:rPr>
                        <a:t>()</a:t>
                      </a:r>
                    </a:p>
                  </a:txBody>
                  <a:tcPr marL="114300" marR="114300" marT="57150" marB="85725"/>
                </a:tc>
                <a:tc>
                  <a:txBody>
                    <a:bodyPr/>
                    <a:lstStyle/>
                    <a:p>
                      <a:pPr fontAlgn="t"/>
                      <a:r>
                        <a:rPr lang="en-US" dirty="0">
                          <a:effectLst/>
                        </a:rPr>
                        <a:t>Stream&lt;String&gt; stream = </a:t>
                      </a:r>
                      <a:r>
                        <a:rPr lang="en-US" dirty="0" err="1">
                          <a:effectLst/>
                        </a:rPr>
                        <a:t>collection.parallelStream</a:t>
                      </a:r>
                      <a:r>
                        <a:rPr lang="en-US" dirty="0">
                          <a:effectLst/>
                        </a:rPr>
                        <a:t>(); </a:t>
                      </a:r>
                      <a:br>
                        <a:rPr lang="en-US" dirty="0">
                          <a:effectLst/>
                        </a:rPr>
                      </a:br>
                      <a:endParaRPr lang="en-US" dirty="0">
                        <a:effectLst/>
                      </a:endParaRPr>
                    </a:p>
                  </a:txBody>
                  <a:tcPr marL="114300" marR="114300" marT="57150" marB="85725"/>
                </a:tc>
                <a:extLst>
                  <a:ext uri="{0D108BD9-81ED-4DB2-BD59-A6C34878D82A}">
                    <a16:rowId xmlns:a16="http://schemas.microsoft.com/office/drawing/2014/main" val="3537471959"/>
                  </a:ext>
                </a:extLst>
              </a:tr>
              <a:tr h="370840">
                <a:tc>
                  <a:txBody>
                    <a:bodyPr/>
                    <a:lstStyle/>
                    <a:p>
                      <a:pPr fontAlgn="t"/>
                      <a:r>
                        <a:rPr lang="ru-RU">
                          <a:effectLst/>
                        </a:rPr>
                        <a:t>8. Создание бесконечных стрима с помощью Stream.iterate</a:t>
                      </a:r>
                      <a:br>
                        <a:rPr lang="ru-RU">
                          <a:effectLst/>
                        </a:rPr>
                      </a:br>
                      <a:endParaRPr lang="ru-RU">
                        <a:effectLst/>
                      </a:endParaRPr>
                    </a:p>
                  </a:txBody>
                  <a:tcPr marL="114300" marR="114300" marT="57150" marB="85725"/>
                </a:tc>
                <a:tc>
                  <a:txBody>
                    <a:bodyPr/>
                    <a:lstStyle/>
                    <a:p>
                      <a:pPr fontAlgn="t"/>
                      <a:r>
                        <a:rPr lang="ru-RU" b="1">
                          <a:effectLst/>
                        </a:rPr>
                        <a:t>Stream.iterate</a:t>
                      </a:r>
                      <a:r>
                        <a:rPr lang="ru-RU">
                          <a:effectLst/>
                        </a:rPr>
                        <a:t>(</a:t>
                      </a:r>
                      <a:r>
                        <a:rPr lang="ru-RU" i="1">
                          <a:effectLst/>
                        </a:rPr>
                        <a:t>начальное_условие</a:t>
                      </a:r>
                      <a:r>
                        <a:rPr lang="ru-RU">
                          <a:effectLst/>
                        </a:rPr>
                        <a:t>, </a:t>
                      </a:r>
                      <a:r>
                        <a:rPr lang="ru-RU" i="1">
                          <a:effectLst/>
                        </a:rPr>
                        <a:t>выражение_генерации</a:t>
                      </a:r>
                      <a:r>
                        <a:rPr lang="ru-RU">
                          <a:effectLst/>
                        </a:rPr>
                        <a:t>)</a:t>
                      </a:r>
                    </a:p>
                  </a:txBody>
                  <a:tcPr marL="114300" marR="114300" marT="57150" marB="85725"/>
                </a:tc>
                <a:tc>
                  <a:txBody>
                    <a:bodyPr/>
                    <a:lstStyle/>
                    <a:p>
                      <a:pPr fontAlgn="t"/>
                      <a:r>
                        <a:rPr lang="en-US">
                          <a:effectLst/>
                        </a:rPr>
                        <a:t>Stream&lt;Integer&gt; streamFromIterate = Stream.iterate(1, n -&gt; n + 1) </a:t>
                      </a:r>
                    </a:p>
                  </a:txBody>
                  <a:tcPr marL="114300" marR="114300" marT="57150" marB="85725"/>
                </a:tc>
                <a:extLst>
                  <a:ext uri="{0D108BD9-81ED-4DB2-BD59-A6C34878D82A}">
                    <a16:rowId xmlns:a16="http://schemas.microsoft.com/office/drawing/2014/main" val="1544470858"/>
                  </a:ext>
                </a:extLst>
              </a:tr>
              <a:tr h="370840">
                <a:tc>
                  <a:txBody>
                    <a:bodyPr/>
                    <a:lstStyle/>
                    <a:p>
                      <a:pPr fontAlgn="t"/>
                      <a:r>
                        <a:rPr lang="ru-RU">
                          <a:effectLst/>
                        </a:rPr>
                        <a:t>9. Создание бесконечных стрима с помощью Stream.generate</a:t>
                      </a:r>
                    </a:p>
                  </a:txBody>
                  <a:tcPr marL="114300" marR="114300" marT="57150" marB="85725"/>
                </a:tc>
                <a:tc>
                  <a:txBody>
                    <a:bodyPr/>
                    <a:lstStyle/>
                    <a:p>
                      <a:pPr fontAlgn="t"/>
                      <a:r>
                        <a:rPr lang="en-US" b="1">
                          <a:effectLst/>
                        </a:rPr>
                        <a:t>Stream.generate</a:t>
                      </a:r>
                      <a:r>
                        <a:rPr lang="en-US">
                          <a:effectLst/>
                        </a:rPr>
                        <a:t>(</a:t>
                      </a:r>
                      <a:r>
                        <a:rPr lang="ru-RU" i="1">
                          <a:effectLst/>
                        </a:rPr>
                        <a:t>выражение_генерации</a:t>
                      </a:r>
                      <a:r>
                        <a:rPr lang="ru-RU">
                          <a:effectLst/>
                        </a:rPr>
                        <a:t>)</a:t>
                      </a:r>
                    </a:p>
                  </a:txBody>
                  <a:tcPr marL="114300" marR="114300" marT="57150" marB="85725"/>
                </a:tc>
                <a:tc>
                  <a:txBody>
                    <a:bodyPr/>
                    <a:lstStyle/>
                    <a:p>
                      <a:pPr fontAlgn="t"/>
                      <a:r>
                        <a:rPr lang="en-US" dirty="0">
                          <a:effectLst/>
                        </a:rPr>
                        <a:t>Stream&lt;String&gt; </a:t>
                      </a:r>
                      <a:r>
                        <a:rPr lang="en-US" dirty="0" err="1">
                          <a:effectLst/>
                        </a:rPr>
                        <a:t>streamFromGenerate</a:t>
                      </a:r>
                      <a:r>
                        <a:rPr lang="en-US" dirty="0">
                          <a:effectLst/>
                        </a:rPr>
                        <a:t> = </a:t>
                      </a:r>
                      <a:r>
                        <a:rPr lang="en-US" dirty="0" err="1">
                          <a:effectLst/>
                        </a:rPr>
                        <a:t>Stream.generate</a:t>
                      </a:r>
                      <a:r>
                        <a:rPr lang="en-US" dirty="0">
                          <a:effectLst/>
                        </a:rPr>
                        <a:t>(() -&gt; "a1")</a:t>
                      </a:r>
                    </a:p>
                  </a:txBody>
                  <a:tcPr marL="114300" marR="114300" marT="57150" marB="85725"/>
                </a:tc>
                <a:extLst>
                  <a:ext uri="{0D108BD9-81ED-4DB2-BD59-A6C34878D82A}">
                    <a16:rowId xmlns:a16="http://schemas.microsoft.com/office/drawing/2014/main" val="2724095044"/>
                  </a:ext>
                </a:extLst>
              </a:tr>
            </a:tbl>
          </a:graphicData>
        </a:graphic>
      </p:graphicFrame>
    </p:spTree>
    <p:extLst>
      <p:ext uri="{BB962C8B-B14F-4D97-AF65-F5344CB8AC3E}">
        <p14:creationId xmlns:p14="http://schemas.microsoft.com/office/powerpoint/2010/main" val="147425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481263"/>
          </a:xfrm>
        </p:spPr>
        <p:txBody>
          <a:bodyPr>
            <a:normAutofit fontScale="90000"/>
          </a:bodyPr>
          <a:lstStyle/>
          <a:p>
            <a:r>
              <a:rPr lang="ru-RU" dirty="0">
                <a:latin typeface="Arial" panose="020B0604020202020204" pitchFamily="34" charset="0"/>
                <a:cs typeface="Arial" panose="020B0604020202020204" pitchFamily="34" charset="0"/>
              </a:rPr>
              <a:t>Обзор </a:t>
            </a:r>
            <a:r>
              <a:rPr lang="ru-RU" dirty="0" err="1">
                <a:latin typeface="Arial" panose="020B0604020202020204" pitchFamily="34" charset="0"/>
                <a:cs typeface="Arial" panose="020B0604020202020204" pitchFamily="34" charset="0"/>
              </a:rPr>
              <a:t>лабы</a:t>
            </a:r>
            <a:endParaRPr lang="ru-RU" dirty="0">
              <a:latin typeface="Arial" panose="020B0604020202020204" pitchFamily="34" charset="0"/>
              <a:cs typeface="Arial" panose="020B0604020202020204" pitchFamily="34" charset="0"/>
            </a:endParaRPr>
          </a:p>
        </p:txBody>
      </p:sp>
      <p:grpSp>
        <p:nvGrpSpPr>
          <p:cNvPr id="16" name="Группа 15">
            <a:extLst>
              <a:ext uri="{FF2B5EF4-FFF2-40B4-BE49-F238E27FC236}">
                <a16:creationId xmlns:a16="http://schemas.microsoft.com/office/drawing/2014/main" id="{2CB14263-8068-4F07-94C0-41CD11D9A000}"/>
              </a:ext>
            </a:extLst>
          </p:cNvPr>
          <p:cNvGrpSpPr/>
          <p:nvPr/>
        </p:nvGrpSpPr>
        <p:grpSpPr>
          <a:xfrm>
            <a:off x="1498600" y="1145165"/>
            <a:ext cx="9194800" cy="4567669"/>
            <a:chOff x="1498600" y="1145165"/>
            <a:chExt cx="9194800" cy="4567669"/>
          </a:xfrm>
        </p:grpSpPr>
        <p:grpSp>
          <p:nvGrpSpPr>
            <p:cNvPr id="14" name="Группа 13">
              <a:extLst>
                <a:ext uri="{FF2B5EF4-FFF2-40B4-BE49-F238E27FC236}">
                  <a16:creationId xmlns:a16="http://schemas.microsoft.com/office/drawing/2014/main" id="{064B9D52-05F3-43A7-BB1C-89326F1D0113}"/>
                </a:ext>
              </a:extLst>
            </p:cNvPr>
            <p:cNvGrpSpPr/>
            <p:nvPr/>
          </p:nvGrpSpPr>
          <p:grpSpPr>
            <a:xfrm>
              <a:off x="1498600" y="1145165"/>
              <a:ext cx="9194800" cy="4567669"/>
              <a:chOff x="1689100" y="1654342"/>
              <a:chExt cx="8026402" cy="3661328"/>
            </a:xfrm>
          </p:grpSpPr>
          <p:sp>
            <p:nvSpPr>
              <p:cNvPr id="2" name="Овал 1">
                <a:extLst>
                  <a:ext uri="{FF2B5EF4-FFF2-40B4-BE49-F238E27FC236}">
                    <a16:creationId xmlns:a16="http://schemas.microsoft.com/office/drawing/2014/main" id="{AC5E688A-7529-4468-8B6B-99FF0B3B0F4D}"/>
                  </a:ext>
                </a:extLst>
              </p:cNvPr>
              <p:cNvSpPr/>
              <p:nvPr/>
            </p:nvSpPr>
            <p:spPr>
              <a:xfrm>
                <a:off x="1689100" y="4025900"/>
                <a:ext cx="2565400" cy="1282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effectLst>
                      <a:outerShdw blurRad="38100" dist="38100" dir="2700000" algn="tl">
                        <a:srgbClr val="000000">
                          <a:alpha val="43137"/>
                        </a:srgbClr>
                      </a:outerShdw>
                    </a:effectLst>
                  </a:rPr>
                  <a:t>Server</a:t>
                </a:r>
                <a:endParaRPr lang="ru-RU" sz="3200" b="1" dirty="0">
                  <a:effectLst>
                    <a:outerShdw blurRad="38100" dist="38100" dir="2700000" algn="tl">
                      <a:srgbClr val="000000">
                        <a:alpha val="43137"/>
                      </a:srgbClr>
                    </a:outerShdw>
                  </a:effectLst>
                </a:endParaRPr>
              </a:p>
            </p:txBody>
          </p:sp>
          <p:sp>
            <p:nvSpPr>
              <p:cNvPr id="5" name="Овал 4">
                <a:extLst>
                  <a:ext uri="{FF2B5EF4-FFF2-40B4-BE49-F238E27FC236}">
                    <a16:creationId xmlns:a16="http://schemas.microsoft.com/office/drawing/2014/main" id="{27070093-CC93-4597-88A9-A7BC2F087AEB}"/>
                  </a:ext>
                </a:extLst>
              </p:cNvPr>
              <p:cNvSpPr/>
              <p:nvPr/>
            </p:nvSpPr>
            <p:spPr>
              <a:xfrm>
                <a:off x="7150102" y="4025900"/>
                <a:ext cx="2565400" cy="1282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effectLst>
                      <a:outerShdw blurRad="38100" dist="38100" dir="2700000" algn="tl">
                        <a:srgbClr val="000000">
                          <a:alpha val="43137"/>
                        </a:srgbClr>
                      </a:outerShdw>
                    </a:effectLst>
                  </a:rPr>
                  <a:t>Client</a:t>
                </a:r>
                <a:endParaRPr lang="ru-RU" sz="3200" b="1" dirty="0">
                  <a:effectLst>
                    <a:outerShdw blurRad="38100" dist="38100" dir="2700000" algn="tl">
                      <a:srgbClr val="000000">
                        <a:alpha val="43137"/>
                      </a:srgbClr>
                    </a:outerShdw>
                  </a:effectLst>
                </a:endParaRPr>
              </a:p>
            </p:txBody>
          </p:sp>
          <p:sp>
            <p:nvSpPr>
              <p:cNvPr id="6" name="Овал 5">
                <a:extLst>
                  <a:ext uri="{FF2B5EF4-FFF2-40B4-BE49-F238E27FC236}">
                    <a16:creationId xmlns:a16="http://schemas.microsoft.com/office/drawing/2014/main" id="{77CB89C0-D7D0-4FAD-BF32-5D796C755D4D}"/>
                  </a:ext>
                </a:extLst>
              </p:cNvPr>
              <p:cNvSpPr/>
              <p:nvPr/>
            </p:nvSpPr>
            <p:spPr>
              <a:xfrm>
                <a:off x="4584702" y="1654342"/>
                <a:ext cx="2565400" cy="1282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effectLst>
                      <a:outerShdw blurRad="38100" dist="38100" dir="2700000" algn="tl">
                        <a:srgbClr val="000000">
                          <a:alpha val="43137"/>
                        </a:srgbClr>
                      </a:outerShdw>
                    </a:effectLst>
                  </a:rPr>
                  <a:t>Lib</a:t>
                </a:r>
                <a:endParaRPr lang="ru-RU" sz="3200" b="1" dirty="0">
                  <a:effectLst>
                    <a:outerShdw blurRad="38100" dist="38100" dir="2700000" algn="tl">
                      <a:srgbClr val="000000">
                        <a:alpha val="43137"/>
                      </a:srgbClr>
                    </a:outerShdw>
                  </a:effectLst>
                </a:endParaRPr>
              </a:p>
            </p:txBody>
          </p:sp>
          <p:cxnSp>
            <p:nvCxnSpPr>
              <p:cNvPr id="7" name="Соединитель: изогнутый 6">
                <a:extLst>
                  <a:ext uri="{FF2B5EF4-FFF2-40B4-BE49-F238E27FC236}">
                    <a16:creationId xmlns:a16="http://schemas.microsoft.com/office/drawing/2014/main" id="{9EAE774C-7E6A-406F-A6C3-C7E20B2B187D}"/>
                  </a:ext>
                </a:extLst>
              </p:cNvPr>
              <p:cNvCxnSpPr>
                <a:stCxn id="6" idx="2"/>
                <a:endCxn id="2" idx="0"/>
              </p:cNvCxnSpPr>
              <p:nvPr/>
            </p:nvCxnSpPr>
            <p:spPr>
              <a:xfrm rot="10800000" flipV="1">
                <a:off x="2971800" y="2295692"/>
                <a:ext cx="1612902" cy="1730208"/>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9" name="Соединитель: изогнутый 8">
                <a:extLst>
                  <a:ext uri="{FF2B5EF4-FFF2-40B4-BE49-F238E27FC236}">
                    <a16:creationId xmlns:a16="http://schemas.microsoft.com/office/drawing/2014/main" id="{16EF92AA-B94A-49C5-82FD-80660B34CF3A}"/>
                  </a:ext>
                </a:extLst>
              </p:cNvPr>
              <p:cNvCxnSpPr>
                <a:stCxn id="6" idx="6"/>
                <a:endCxn id="5" idx="0"/>
              </p:cNvCxnSpPr>
              <p:nvPr/>
            </p:nvCxnSpPr>
            <p:spPr>
              <a:xfrm>
                <a:off x="7150102" y="2295692"/>
                <a:ext cx="1282700" cy="1730208"/>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1" name="Соединитель: изогнутый 10">
                <a:extLst>
                  <a:ext uri="{FF2B5EF4-FFF2-40B4-BE49-F238E27FC236}">
                    <a16:creationId xmlns:a16="http://schemas.microsoft.com/office/drawing/2014/main" id="{858080A8-60E0-41D0-9EFB-E62A9DE543D3}"/>
                  </a:ext>
                </a:extLst>
              </p:cNvPr>
              <p:cNvCxnSpPr>
                <a:cxnSpLocks/>
                <a:stCxn id="2" idx="5"/>
                <a:endCxn id="5" idx="3"/>
              </p:cNvCxnSpPr>
              <p:nvPr/>
            </p:nvCxnSpPr>
            <p:spPr>
              <a:xfrm rot="16200000" flipH="1">
                <a:off x="5702301" y="3297258"/>
                <a:ext cx="12700" cy="3646990"/>
              </a:xfrm>
              <a:prstGeom prst="curvedConnector3">
                <a:avLst>
                  <a:gd name="adj1" fmla="val 327911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4065C2EB-7631-4146-ABFD-874C8A627E28}"/>
                  </a:ext>
                </a:extLst>
              </p:cNvPr>
              <p:cNvSpPr txBox="1"/>
              <p:nvPr/>
            </p:nvSpPr>
            <p:spPr>
              <a:xfrm>
                <a:off x="5012342" y="4896270"/>
                <a:ext cx="1437368" cy="419400"/>
              </a:xfrm>
              <a:prstGeom prst="rect">
                <a:avLst/>
              </a:prstGeom>
              <a:noFill/>
            </p:spPr>
            <p:txBody>
              <a:bodyPr wrap="none" rtlCol="0">
                <a:spAutoFit/>
              </a:bodyPr>
              <a:lstStyle/>
              <a:p>
                <a:pPr algn="ctr"/>
                <a:r>
                  <a:rPr lang="en-US" sz="2800" dirty="0"/>
                  <a:t>TCP/UDP</a:t>
                </a:r>
                <a:endParaRPr lang="ru-RU" sz="2800" dirty="0"/>
              </a:p>
            </p:txBody>
          </p:sp>
        </p:grpSp>
        <p:pic>
          <p:nvPicPr>
            <p:cNvPr id="15" name="Рисунок 14" descr="Резиновый утенок">
              <a:extLst>
                <a:ext uri="{FF2B5EF4-FFF2-40B4-BE49-F238E27FC236}">
                  <a16:creationId xmlns:a16="http://schemas.microsoft.com/office/drawing/2014/main" id="{25AA8915-AD1F-4EFF-9196-EC9A90A477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9791" y="2841586"/>
              <a:ext cx="1832810" cy="1832810"/>
            </a:xfrm>
            <a:prstGeom prst="rect">
              <a:avLst/>
            </a:prstGeom>
          </p:spPr>
        </p:pic>
      </p:grpSp>
    </p:spTree>
    <p:extLst>
      <p:ext uri="{BB962C8B-B14F-4D97-AF65-F5344CB8AC3E}">
        <p14:creationId xmlns:p14="http://schemas.microsoft.com/office/powerpoint/2010/main" val="3524966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2231136" y="112745"/>
            <a:ext cx="7729728" cy="481263"/>
          </a:xfrm>
        </p:spPr>
        <p:txBody>
          <a:bodyPr>
            <a:normAutofit fontScale="90000"/>
          </a:bodyPr>
          <a:lstStyle/>
          <a:p>
            <a:r>
              <a:rPr lang="ru-RU" dirty="0">
                <a:latin typeface="Arial" panose="020B0604020202020204" pitchFamily="34" charset="0"/>
                <a:cs typeface="Arial" panose="020B0604020202020204" pitchFamily="34" charset="0"/>
              </a:rPr>
              <a:t>Методы работы со стримами</a:t>
            </a:r>
          </a:p>
        </p:txBody>
      </p:sp>
      <p:sp>
        <p:nvSpPr>
          <p:cNvPr id="2" name="Прямоугольник: скругленные углы 1">
            <a:extLst>
              <a:ext uri="{FF2B5EF4-FFF2-40B4-BE49-F238E27FC236}">
                <a16:creationId xmlns:a16="http://schemas.microsoft.com/office/drawing/2014/main" id="{33522D21-8518-4255-ACCC-E80B6C916A8F}"/>
              </a:ext>
            </a:extLst>
          </p:cNvPr>
          <p:cNvSpPr/>
          <p:nvPr/>
        </p:nvSpPr>
        <p:spPr>
          <a:xfrm>
            <a:off x="779256" y="1895685"/>
            <a:ext cx="3282029"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dirty="0">
                <a:effectLst>
                  <a:outerShdw blurRad="38100" dist="38100" dir="2700000" algn="tl">
                    <a:srgbClr val="000000">
                      <a:alpha val="43137"/>
                    </a:srgbClr>
                  </a:outerShdw>
                </a:effectLst>
              </a:rPr>
              <a:t>Конвейерные</a:t>
            </a:r>
          </a:p>
        </p:txBody>
      </p:sp>
      <p:sp>
        <p:nvSpPr>
          <p:cNvPr id="6" name="Прямоугольник: скругленные углы 5">
            <a:extLst>
              <a:ext uri="{FF2B5EF4-FFF2-40B4-BE49-F238E27FC236}">
                <a16:creationId xmlns:a16="http://schemas.microsoft.com/office/drawing/2014/main" id="{93A8A258-DBDE-4D2C-A725-64314ECECD56}"/>
              </a:ext>
            </a:extLst>
          </p:cNvPr>
          <p:cNvSpPr/>
          <p:nvPr/>
        </p:nvSpPr>
        <p:spPr>
          <a:xfrm>
            <a:off x="7716171" y="1895685"/>
            <a:ext cx="3282029"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dirty="0">
                <a:effectLst>
                  <a:outerShdw blurRad="38100" dist="38100" dir="2700000" algn="tl">
                    <a:srgbClr val="000000">
                      <a:alpha val="43137"/>
                    </a:srgbClr>
                  </a:outerShdw>
                </a:effectLst>
              </a:rPr>
              <a:t>Терминальные</a:t>
            </a:r>
          </a:p>
        </p:txBody>
      </p:sp>
      <p:cxnSp>
        <p:nvCxnSpPr>
          <p:cNvPr id="7" name="Прямая со стрелкой 6">
            <a:extLst>
              <a:ext uri="{FF2B5EF4-FFF2-40B4-BE49-F238E27FC236}">
                <a16:creationId xmlns:a16="http://schemas.microsoft.com/office/drawing/2014/main" id="{31E0D23E-37A8-4C82-B259-EC863276F4E9}"/>
              </a:ext>
            </a:extLst>
          </p:cNvPr>
          <p:cNvCxnSpPr>
            <a:stCxn id="4" idx="2"/>
            <a:endCxn id="2" idx="0"/>
          </p:cNvCxnSpPr>
          <p:nvPr/>
        </p:nvCxnSpPr>
        <p:spPr>
          <a:xfrm flipH="1">
            <a:off x="2420271" y="594008"/>
            <a:ext cx="3675729" cy="1301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Прямая со стрелкой 8">
            <a:extLst>
              <a:ext uri="{FF2B5EF4-FFF2-40B4-BE49-F238E27FC236}">
                <a16:creationId xmlns:a16="http://schemas.microsoft.com/office/drawing/2014/main" id="{35C54DE1-A0BC-4C26-8668-A2E440C6623E}"/>
              </a:ext>
            </a:extLst>
          </p:cNvPr>
          <p:cNvCxnSpPr>
            <a:stCxn id="4" idx="2"/>
            <a:endCxn id="6" idx="0"/>
          </p:cNvCxnSpPr>
          <p:nvPr/>
        </p:nvCxnSpPr>
        <p:spPr>
          <a:xfrm>
            <a:off x="6096000" y="594008"/>
            <a:ext cx="3261186" cy="1301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Прямоугольник 12">
            <a:extLst>
              <a:ext uri="{FF2B5EF4-FFF2-40B4-BE49-F238E27FC236}">
                <a16:creationId xmlns:a16="http://schemas.microsoft.com/office/drawing/2014/main" id="{8EB3E0B7-DD0F-4E2B-AD0A-26AD2A044235}"/>
              </a:ext>
            </a:extLst>
          </p:cNvPr>
          <p:cNvSpPr/>
          <p:nvPr/>
        </p:nvSpPr>
        <p:spPr>
          <a:xfrm>
            <a:off x="571500" y="3730416"/>
            <a:ext cx="110490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AutoNum type="arabicPeriod"/>
            </a:pPr>
            <a:r>
              <a:rPr lang="ru-RU" sz="2800" dirty="0"/>
              <a:t>Конвейерные — возвращают другой </a:t>
            </a:r>
            <a:r>
              <a:rPr lang="ru-RU" sz="2800" dirty="0" err="1"/>
              <a:t>stream</a:t>
            </a:r>
            <a:r>
              <a:rPr lang="ru-RU" sz="2800" dirty="0"/>
              <a:t>, то есть работают как </a:t>
            </a:r>
            <a:r>
              <a:rPr lang="ru-RU" sz="2800" dirty="0" err="1"/>
              <a:t>builder</a:t>
            </a:r>
            <a:r>
              <a:rPr lang="ru-RU" sz="2800" dirty="0"/>
              <a:t>,</a:t>
            </a:r>
          </a:p>
          <a:p>
            <a:endParaRPr lang="ru-RU" sz="2800" dirty="0"/>
          </a:p>
          <a:p>
            <a:r>
              <a:rPr lang="ru-RU" sz="2800" dirty="0"/>
              <a:t>2. Терминальные — возвращают другой объект, такой как коллекция, примитивы, объекты, </a:t>
            </a:r>
            <a:r>
              <a:rPr lang="ru-RU" sz="2800" dirty="0" err="1"/>
              <a:t>Optional</a:t>
            </a:r>
            <a:r>
              <a:rPr lang="ru-RU" sz="2800" dirty="0"/>
              <a:t> и т.д.</a:t>
            </a:r>
          </a:p>
        </p:txBody>
      </p:sp>
    </p:spTree>
    <p:extLst>
      <p:ext uri="{BB962C8B-B14F-4D97-AF65-F5344CB8AC3E}">
        <p14:creationId xmlns:p14="http://schemas.microsoft.com/office/powerpoint/2010/main" val="181350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2231136" y="112745"/>
            <a:ext cx="7729728" cy="481263"/>
          </a:xfrm>
        </p:spPr>
        <p:txBody>
          <a:bodyPr>
            <a:normAutofit fontScale="90000"/>
          </a:bodyPr>
          <a:lstStyle/>
          <a:p>
            <a:r>
              <a:rPr lang="ru-RU" dirty="0">
                <a:latin typeface="Arial" panose="020B0604020202020204" pitchFamily="34" charset="0"/>
                <a:cs typeface="Arial" panose="020B0604020202020204" pitchFamily="34" charset="0"/>
              </a:rPr>
              <a:t>Методы работы со стримами</a:t>
            </a:r>
          </a:p>
        </p:txBody>
      </p:sp>
      <p:sp>
        <p:nvSpPr>
          <p:cNvPr id="2" name="Прямоугольник: скругленные углы 1">
            <a:extLst>
              <a:ext uri="{FF2B5EF4-FFF2-40B4-BE49-F238E27FC236}">
                <a16:creationId xmlns:a16="http://schemas.microsoft.com/office/drawing/2014/main" id="{33522D21-8518-4255-ACCC-E80B6C916A8F}"/>
              </a:ext>
            </a:extLst>
          </p:cNvPr>
          <p:cNvSpPr/>
          <p:nvPr/>
        </p:nvSpPr>
        <p:spPr>
          <a:xfrm>
            <a:off x="779256" y="1895685"/>
            <a:ext cx="3282029"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dirty="0">
                <a:effectLst>
                  <a:outerShdw blurRad="38100" dist="38100" dir="2700000" algn="tl">
                    <a:srgbClr val="000000">
                      <a:alpha val="43137"/>
                    </a:srgbClr>
                  </a:outerShdw>
                </a:effectLst>
              </a:rPr>
              <a:t>Конвейерные</a:t>
            </a:r>
          </a:p>
        </p:txBody>
      </p:sp>
      <p:sp>
        <p:nvSpPr>
          <p:cNvPr id="6" name="Прямоугольник: скругленные углы 5">
            <a:extLst>
              <a:ext uri="{FF2B5EF4-FFF2-40B4-BE49-F238E27FC236}">
                <a16:creationId xmlns:a16="http://schemas.microsoft.com/office/drawing/2014/main" id="{93A8A258-DBDE-4D2C-A725-64314ECECD56}"/>
              </a:ext>
            </a:extLst>
          </p:cNvPr>
          <p:cNvSpPr/>
          <p:nvPr/>
        </p:nvSpPr>
        <p:spPr>
          <a:xfrm>
            <a:off x="7716171" y="1895685"/>
            <a:ext cx="3282029"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dirty="0">
                <a:effectLst>
                  <a:outerShdw blurRad="38100" dist="38100" dir="2700000" algn="tl">
                    <a:srgbClr val="000000">
                      <a:alpha val="43137"/>
                    </a:srgbClr>
                  </a:outerShdw>
                </a:effectLst>
              </a:rPr>
              <a:t>Терминальные</a:t>
            </a:r>
          </a:p>
        </p:txBody>
      </p:sp>
      <p:cxnSp>
        <p:nvCxnSpPr>
          <p:cNvPr id="7" name="Прямая со стрелкой 6">
            <a:extLst>
              <a:ext uri="{FF2B5EF4-FFF2-40B4-BE49-F238E27FC236}">
                <a16:creationId xmlns:a16="http://schemas.microsoft.com/office/drawing/2014/main" id="{31E0D23E-37A8-4C82-B259-EC863276F4E9}"/>
              </a:ext>
            </a:extLst>
          </p:cNvPr>
          <p:cNvCxnSpPr>
            <a:stCxn id="4" idx="2"/>
            <a:endCxn id="2" idx="0"/>
          </p:cNvCxnSpPr>
          <p:nvPr/>
        </p:nvCxnSpPr>
        <p:spPr>
          <a:xfrm flipH="1">
            <a:off x="2420271" y="594008"/>
            <a:ext cx="3675729" cy="1301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Прямая со стрелкой 8">
            <a:extLst>
              <a:ext uri="{FF2B5EF4-FFF2-40B4-BE49-F238E27FC236}">
                <a16:creationId xmlns:a16="http://schemas.microsoft.com/office/drawing/2014/main" id="{35C54DE1-A0BC-4C26-8668-A2E440C6623E}"/>
              </a:ext>
            </a:extLst>
          </p:cNvPr>
          <p:cNvCxnSpPr>
            <a:stCxn id="4" idx="2"/>
            <a:endCxn id="6" idx="0"/>
          </p:cNvCxnSpPr>
          <p:nvPr/>
        </p:nvCxnSpPr>
        <p:spPr>
          <a:xfrm>
            <a:off x="6096000" y="594008"/>
            <a:ext cx="3261186" cy="1301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Прямоугольник 12">
            <a:extLst>
              <a:ext uri="{FF2B5EF4-FFF2-40B4-BE49-F238E27FC236}">
                <a16:creationId xmlns:a16="http://schemas.microsoft.com/office/drawing/2014/main" id="{8EB3E0B7-DD0F-4E2B-AD0A-26AD2A044235}"/>
              </a:ext>
            </a:extLst>
          </p:cNvPr>
          <p:cNvSpPr/>
          <p:nvPr/>
        </p:nvSpPr>
        <p:spPr>
          <a:xfrm>
            <a:off x="571500" y="3730416"/>
            <a:ext cx="110490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sz="2800" dirty="0"/>
              <a:t>У </a:t>
            </a:r>
            <a:r>
              <a:rPr lang="ru-RU" sz="2800" dirty="0" err="1"/>
              <a:t>stream'a</a:t>
            </a:r>
            <a:r>
              <a:rPr lang="ru-RU" sz="2800" dirty="0"/>
              <a:t> может быть сколько угодно вызовов конвейерных вызовов и в конце один терминальный, при этом все конвейерные методы выполняются лениво и пока не будет вызван терминальный метод никаких действий на самом деле не происходит, так же как создать объект </a:t>
            </a:r>
            <a:r>
              <a:rPr lang="ru-RU" sz="2800" dirty="0" err="1"/>
              <a:t>Thread</a:t>
            </a:r>
            <a:r>
              <a:rPr lang="ru-RU" sz="2800" dirty="0"/>
              <a:t>, но не вызвать у него </a:t>
            </a:r>
            <a:r>
              <a:rPr lang="ru-RU" sz="2800" dirty="0" err="1"/>
              <a:t>start</a:t>
            </a:r>
            <a:r>
              <a:rPr lang="ru-RU" sz="2800" dirty="0"/>
              <a:t>.</a:t>
            </a:r>
          </a:p>
        </p:txBody>
      </p:sp>
    </p:spTree>
    <p:extLst>
      <p:ext uri="{BB962C8B-B14F-4D97-AF65-F5344CB8AC3E}">
        <p14:creationId xmlns:p14="http://schemas.microsoft.com/office/powerpoint/2010/main" val="2987687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2231136" y="112745"/>
            <a:ext cx="7729728" cy="481263"/>
          </a:xfrm>
        </p:spPr>
        <p:txBody>
          <a:bodyPr>
            <a:normAutofit fontScale="90000"/>
          </a:bodyPr>
          <a:lstStyle/>
          <a:p>
            <a:r>
              <a:rPr lang="ru-RU" dirty="0">
                <a:latin typeface="Arial" panose="020B0604020202020204" pitchFamily="34" charset="0"/>
                <a:cs typeface="Arial" panose="020B0604020202020204" pitchFamily="34" charset="0"/>
              </a:rPr>
              <a:t>Методы работы со стримами</a:t>
            </a:r>
          </a:p>
        </p:txBody>
      </p:sp>
      <p:sp>
        <p:nvSpPr>
          <p:cNvPr id="5" name="Прямоугольник 4">
            <a:extLst>
              <a:ext uri="{FF2B5EF4-FFF2-40B4-BE49-F238E27FC236}">
                <a16:creationId xmlns:a16="http://schemas.microsoft.com/office/drawing/2014/main" id="{280D1E3C-A247-49D4-8514-769E6EB915E4}"/>
              </a:ext>
            </a:extLst>
          </p:cNvPr>
          <p:cNvSpPr/>
          <p:nvPr/>
        </p:nvSpPr>
        <p:spPr>
          <a:xfrm>
            <a:off x="149225" y="3136612"/>
            <a:ext cx="1189355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sz="3200" dirty="0"/>
              <a:t>Условие: дана коллекция строк </a:t>
            </a:r>
            <a:r>
              <a:rPr lang="ru-RU" sz="3200" dirty="0" err="1"/>
              <a:t>Arrays.asList</a:t>
            </a:r>
            <a:r>
              <a:rPr lang="ru-RU" sz="3200" dirty="0"/>
              <a:t>(«a1», «a2», «a3», «a1»)</a:t>
            </a:r>
          </a:p>
        </p:txBody>
      </p:sp>
    </p:spTree>
    <p:extLst>
      <p:ext uri="{BB962C8B-B14F-4D97-AF65-F5344CB8AC3E}">
        <p14:creationId xmlns:p14="http://schemas.microsoft.com/office/powerpoint/2010/main" val="3827152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552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graphicFrame>
        <p:nvGraphicFramePr>
          <p:cNvPr id="3" name="Таблица 4">
            <a:extLst>
              <a:ext uri="{FF2B5EF4-FFF2-40B4-BE49-F238E27FC236}">
                <a16:creationId xmlns:a16="http://schemas.microsoft.com/office/drawing/2014/main" id="{CBD1BD18-1CF9-4E2B-8065-6B4E318B134D}"/>
              </a:ext>
            </a:extLst>
          </p:cNvPr>
          <p:cNvGraphicFramePr>
            <a:graphicFrameLocks noGrp="1"/>
          </p:cNvGraphicFramePr>
          <p:nvPr>
            <p:extLst>
              <p:ext uri="{D42A27DB-BD31-4B8C-83A1-F6EECF244321}">
                <p14:modId xmlns:p14="http://schemas.microsoft.com/office/powerpoint/2010/main" val="4163017543"/>
              </p:ext>
            </p:extLst>
          </p:nvPr>
        </p:nvGraphicFramePr>
        <p:xfrm>
          <a:off x="139700" y="38100"/>
          <a:ext cx="11887200" cy="6485603"/>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3387988675"/>
                    </a:ext>
                  </a:extLst>
                </a:gridCol>
                <a:gridCol w="6451600">
                  <a:extLst>
                    <a:ext uri="{9D8B030D-6E8A-4147-A177-3AD203B41FA5}">
                      <a16:colId xmlns:a16="http://schemas.microsoft.com/office/drawing/2014/main" val="2540340792"/>
                    </a:ext>
                  </a:extLst>
                </a:gridCol>
                <a:gridCol w="1473200">
                  <a:extLst>
                    <a:ext uri="{9D8B030D-6E8A-4147-A177-3AD203B41FA5}">
                      <a16:colId xmlns:a16="http://schemas.microsoft.com/office/drawing/2014/main" val="1939923272"/>
                    </a:ext>
                  </a:extLst>
                </a:gridCol>
              </a:tblGrid>
              <a:tr h="437191">
                <a:tc>
                  <a:txBody>
                    <a:bodyPr/>
                    <a:lstStyle/>
                    <a:p>
                      <a:pPr fontAlgn="t"/>
                      <a:r>
                        <a:rPr lang="ru-RU" sz="2000" dirty="0">
                          <a:effectLst/>
                        </a:rPr>
                        <a:t>Задача</a:t>
                      </a:r>
                    </a:p>
                  </a:txBody>
                  <a:tcPr marL="114300" marR="114300" marT="57150" marB="85725"/>
                </a:tc>
                <a:tc>
                  <a:txBody>
                    <a:bodyPr/>
                    <a:lstStyle/>
                    <a:p>
                      <a:pPr fontAlgn="t"/>
                      <a:r>
                        <a:rPr lang="ru-RU" sz="2000">
                          <a:effectLst/>
                        </a:rPr>
                        <a:t>Код примера</a:t>
                      </a:r>
                    </a:p>
                  </a:txBody>
                  <a:tcPr marL="114300" marR="114300" marT="57150" marB="85725"/>
                </a:tc>
                <a:tc>
                  <a:txBody>
                    <a:bodyPr/>
                    <a:lstStyle/>
                    <a:p>
                      <a:pPr fontAlgn="t"/>
                      <a:r>
                        <a:rPr lang="ru-RU" sz="2000">
                          <a:effectLst/>
                        </a:rPr>
                        <a:t>Результат</a:t>
                      </a:r>
                    </a:p>
                  </a:txBody>
                  <a:tcPr marL="114300" marR="114300" marT="57150" marB="85725"/>
                </a:tc>
                <a:extLst>
                  <a:ext uri="{0D108BD9-81ED-4DB2-BD59-A6C34878D82A}">
                    <a16:rowId xmlns:a16="http://schemas.microsoft.com/office/drawing/2014/main" val="71003725"/>
                  </a:ext>
                </a:extLst>
              </a:tr>
              <a:tr h="734853">
                <a:tc>
                  <a:txBody>
                    <a:bodyPr/>
                    <a:lstStyle/>
                    <a:p>
                      <a:pPr fontAlgn="t"/>
                      <a:r>
                        <a:rPr lang="ru-RU" sz="2000">
                          <a:effectLst/>
                        </a:rPr>
                        <a:t>Вернуть количество вхождений объекта «a1»</a:t>
                      </a:r>
                    </a:p>
                  </a:txBody>
                  <a:tcPr marL="114300" marR="114300" marT="57150" marB="85725"/>
                </a:tc>
                <a:tc>
                  <a:txBody>
                    <a:bodyPr/>
                    <a:lstStyle/>
                    <a:p>
                      <a:pPr fontAlgn="t"/>
                      <a:r>
                        <a:rPr lang="en-US" sz="2000">
                          <a:effectLst/>
                        </a:rPr>
                        <a:t>collection.stream().filter(«a1»::equals).count()</a:t>
                      </a:r>
                    </a:p>
                  </a:txBody>
                  <a:tcPr marL="114300" marR="114300" marT="57150" marB="85725"/>
                </a:tc>
                <a:tc>
                  <a:txBody>
                    <a:bodyPr/>
                    <a:lstStyle/>
                    <a:p>
                      <a:pPr fontAlgn="t"/>
                      <a:r>
                        <a:rPr lang="ru-RU" sz="2000">
                          <a:effectLst/>
                        </a:rPr>
                        <a:t>2</a:t>
                      </a:r>
                    </a:p>
                  </a:txBody>
                  <a:tcPr marL="114300" marR="114300" marT="57150" marB="85725"/>
                </a:tc>
                <a:extLst>
                  <a:ext uri="{0D108BD9-81ED-4DB2-BD59-A6C34878D82A}">
                    <a16:rowId xmlns:a16="http://schemas.microsoft.com/office/drawing/2014/main" val="1654053374"/>
                  </a:ext>
                </a:extLst>
              </a:tr>
              <a:tr h="1032515">
                <a:tc>
                  <a:txBody>
                    <a:bodyPr/>
                    <a:lstStyle/>
                    <a:p>
                      <a:pPr fontAlgn="t"/>
                      <a:r>
                        <a:rPr lang="ru-RU" sz="2000">
                          <a:effectLst/>
                        </a:rPr>
                        <a:t>Вернуть первый элемент коллекции или 0, если коллекция пуста</a:t>
                      </a:r>
                    </a:p>
                  </a:txBody>
                  <a:tcPr marL="114300" marR="114300" marT="57150" marB="85725"/>
                </a:tc>
                <a:tc>
                  <a:txBody>
                    <a:bodyPr/>
                    <a:lstStyle/>
                    <a:p>
                      <a:pPr fontAlgn="t"/>
                      <a:r>
                        <a:rPr lang="en-US" sz="2000">
                          <a:effectLst/>
                        </a:rPr>
                        <a:t>collection.stream().findFirst().orElse(«0»)</a:t>
                      </a:r>
                    </a:p>
                  </a:txBody>
                  <a:tcPr marL="114300" marR="114300" marT="57150" marB="85725"/>
                </a:tc>
                <a:tc>
                  <a:txBody>
                    <a:bodyPr/>
                    <a:lstStyle/>
                    <a:p>
                      <a:pPr fontAlgn="t"/>
                      <a:r>
                        <a:rPr lang="en-US" sz="2000">
                          <a:effectLst/>
                        </a:rPr>
                        <a:t>a1</a:t>
                      </a:r>
                    </a:p>
                  </a:txBody>
                  <a:tcPr marL="114300" marR="114300" marT="57150" marB="85725"/>
                </a:tc>
                <a:extLst>
                  <a:ext uri="{0D108BD9-81ED-4DB2-BD59-A6C34878D82A}">
                    <a16:rowId xmlns:a16="http://schemas.microsoft.com/office/drawing/2014/main" val="2437003908"/>
                  </a:ext>
                </a:extLst>
              </a:tr>
              <a:tr h="1032515">
                <a:tc>
                  <a:txBody>
                    <a:bodyPr/>
                    <a:lstStyle/>
                    <a:p>
                      <a:pPr fontAlgn="t"/>
                      <a:r>
                        <a:rPr lang="ru-RU" sz="2000">
                          <a:effectLst/>
                        </a:rPr>
                        <a:t>Вернуть последний элемент коллекции или «empty», если коллекция пуста</a:t>
                      </a:r>
                    </a:p>
                  </a:txBody>
                  <a:tcPr marL="114300" marR="114300" marT="57150" marB="85725"/>
                </a:tc>
                <a:tc>
                  <a:txBody>
                    <a:bodyPr/>
                    <a:lstStyle/>
                    <a:p>
                      <a:pPr fontAlgn="t"/>
                      <a:r>
                        <a:rPr lang="en-US" sz="2000">
                          <a:effectLst/>
                        </a:rPr>
                        <a:t>collection.stream().skip(collection.size() — 1).findAny().orElse(«empty»)</a:t>
                      </a:r>
                    </a:p>
                  </a:txBody>
                  <a:tcPr marL="114300" marR="114300" marT="57150" marB="85725"/>
                </a:tc>
                <a:tc>
                  <a:txBody>
                    <a:bodyPr/>
                    <a:lstStyle/>
                    <a:p>
                      <a:pPr fontAlgn="t"/>
                      <a:r>
                        <a:rPr lang="en-US" sz="2000">
                          <a:effectLst/>
                        </a:rPr>
                        <a:t>a1</a:t>
                      </a:r>
                    </a:p>
                  </a:txBody>
                  <a:tcPr marL="114300" marR="114300" marT="57150" marB="85725"/>
                </a:tc>
                <a:extLst>
                  <a:ext uri="{0D108BD9-81ED-4DB2-BD59-A6C34878D82A}">
                    <a16:rowId xmlns:a16="http://schemas.microsoft.com/office/drawing/2014/main" val="2508729767"/>
                  </a:ext>
                </a:extLst>
              </a:tr>
              <a:tr h="734853">
                <a:tc>
                  <a:txBody>
                    <a:bodyPr/>
                    <a:lstStyle/>
                    <a:p>
                      <a:pPr fontAlgn="t"/>
                      <a:r>
                        <a:rPr lang="ru-RU" sz="2000">
                          <a:effectLst/>
                        </a:rPr>
                        <a:t>Найти элемент в коллекции равный «a3» или кинуть ошибку</a:t>
                      </a:r>
                    </a:p>
                  </a:txBody>
                  <a:tcPr marL="114300" marR="114300" marT="57150" marB="85725"/>
                </a:tc>
                <a:tc>
                  <a:txBody>
                    <a:bodyPr/>
                    <a:lstStyle/>
                    <a:p>
                      <a:pPr fontAlgn="t"/>
                      <a:r>
                        <a:rPr lang="en-US" sz="2000">
                          <a:effectLst/>
                        </a:rPr>
                        <a:t>collection.stream().filter(«a3»::equals).findFirst().get()</a:t>
                      </a:r>
                    </a:p>
                  </a:txBody>
                  <a:tcPr marL="114300" marR="114300" marT="57150" marB="85725"/>
                </a:tc>
                <a:tc>
                  <a:txBody>
                    <a:bodyPr/>
                    <a:lstStyle/>
                    <a:p>
                      <a:pPr fontAlgn="t"/>
                      <a:r>
                        <a:rPr lang="en-US" sz="2000" dirty="0">
                          <a:effectLst/>
                        </a:rPr>
                        <a:t>a3</a:t>
                      </a:r>
                    </a:p>
                  </a:txBody>
                  <a:tcPr marL="114300" marR="114300" marT="57150" marB="85725"/>
                </a:tc>
                <a:extLst>
                  <a:ext uri="{0D108BD9-81ED-4DB2-BD59-A6C34878D82A}">
                    <a16:rowId xmlns:a16="http://schemas.microsoft.com/office/drawing/2014/main" val="68969430"/>
                  </a:ext>
                </a:extLst>
              </a:tr>
              <a:tr h="734853">
                <a:tc>
                  <a:txBody>
                    <a:bodyPr/>
                    <a:lstStyle/>
                    <a:p>
                      <a:pPr fontAlgn="t"/>
                      <a:r>
                        <a:rPr lang="ru-RU" sz="2000">
                          <a:effectLst/>
                        </a:rPr>
                        <a:t>Вернуть третий элемент коллекции по порядку</a:t>
                      </a:r>
                    </a:p>
                  </a:txBody>
                  <a:tcPr marL="114300" marR="114300" marT="57150" marB="85725"/>
                </a:tc>
                <a:tc>
                  <a:txBody>
                    <a:bodyPr/>
                    <a:lstStyle/>
                    <a:p>
                      <a:pPr fontAlgn="t"/>
                      <a:r>
                        <a:rPr lang="en-US" sz="2000">
                          <a:effectLst/>
                        </a:rPr>
                        <a:t>collection.stream().skip(2).findFirst().get()</a:t>
                      </a:r>
                    </a:p>
                  </a:txBody>
                  <a:tcPr marL="114300" marR="114300" marT="57150" marB="85725"/>
                </a:tc>
                <a:tc>
                  <a:txBody>
                    <a:bodyPr/>
                    <a:lstStyle/>
                    <a:p>
                      <a:pPr fontAlgn="t"/>
                      <a:r>
                        <a:rPr lang="en-US" sz="2000">
                          <a:effectLst/>
                        </a:rPr>
                        <a:t>a3</a:t>
                      </a:r>
                    </a:p>
                  </a:txBody>
                  <a:tcPr marL="114300" marR="114300" marT="57150" marB="85725"/>
                </a:tc>
                <a:extLst>
                  <a:ext uri="{0D108BD9-81ED-4DB2-BD59-A6C34878D82A}">
                    <a16:rowId xmlns:a16="http://schemas.microsoft.com/office/drawing/2014/main" val="2431362544"/>
                  </a:ext>
                </a:extLst>
              </a:tr>
              <a:tr h="734853">
                <a:tc>
                  <a:txBody>
                    <a:bodyPr/>
                    <a:lstStyle/>
                    <a:p>
                      <a:pPr fontAlgn="t"/>
                      <a:r>
                        <a:rPr lang="ru-RU" sz="2000">
                          <a:effectLst/>
                        </a:rPr>
                        <a:t>Вернуть два элемента начиная со второго</a:t>
                      </a:r>
                    </a:p>
                  </a:txBody>
                  <a:tcPr marL="114300" marR="114300" marT="57150" marB="85725"/>
                </a:tc>
                <a:tc>
                  <a:txBody>
                    <a:bodyPr/>
                    <a:lstStyle/>
                    <a:p>
                      <a:pPr fontAlgn="t"/>
                      <a:r>
                        <a:rPr lang="en-US" sz="2000">
                          <a:effectLst/>
                        </a:rPr>
                        <a:t>collection.stream().skip(1).limit(2).toArray()</a:t>
                      </a:r>
                    </a:p>
                  </a:txBody>
                  <a:tcPr marL="114300" marR="114300" marT="57150" marB="85725"/>
                </a:tc>
                <a:tc>
                  <a:txBody>
                    <a:bodyPr/>
                    <a:lstStyle/>
                    <a:p>
                      <a:pPr fontAlgn="t"/>
                      <a:r>
                        <a:rPr lang="en-US" sz="2000">
                          <a:effectLst/>
                        </a:rPr>
                        <a:t>[a2, a3]</a:t>
                      </a:r>
                    </a:p>
                  </a:txBody>
                  <a:tcPr marL="114300" marR="114300" marT="57150" marB="85725"/>
                </a:tc>
                <a:extLst>
                  <a:ext uri="{0D108BD9-81ED-4DB2-BD59-A6C34878D82A}">
                    <a16:rowId xmlns:a16="http://schemas.microsoft.com/office/drawing/2014/main" val="2756931860"/>
                  </a:ext>
                </a:extLst>
              </a:tr>
              <a:tr h="913478">
                <a:tc>
                  <a:txBody>
                    <a:bodyPr/>
                    <a:lstStyle/>
                    <a:p>
                      <a:pPr fontAlgn="t"/>
                      <a:r>
                        <a:rPr lang="ru-RU" sz="2000">
                          <a:effectLst/>
                        </a:rPr>
                        <a:t>Выбрать все элементы по шаблону</a:t>
                      </a:r>
                    </a:p>
                  </a:txBody>
                  <a:tcPr marL="114300" marR="114300" marT="57150" marB="85725"/>
                </a:tc>
                <a:tc>
                  <a:txBody>
                    <a:bodyPr/>
                    <a:lstStyle/>
                    <a:p>
                      <a:pPr fontAlgn="t"/>
                      <a:r>
                        <a:rPr lang="en-US" sz="2000" dirty="0" err="1">
                          <a:effectLst/>
                        </a:rPr>
                        <a:t>collection.stream</a:t>
                      </a:r>
                      <a:r>
                        <a:rPr lang="en-US" sz="2000" dirty="0">
                          <a:effectLst/>
                        </a:rPr>
                        <a:t>().filter((s) -&gt; </a:t>
                      </a:r>
                      <a:r>
                        <a:rPr lang="en-US" sz="2000" dirty="0" err="1">
                          <a:effectLst/>
                        </a:rPr>
                        <a:t>s.contains</a:t>
                      </a:r>
                      <a:r>
                        <a:rPr lang="en-US" sz="2000" dirty="0">
                          <a:effectLst/>
                        </a:rPr>
                        <a:t>(«1»)).collect(</a:t>
                      </a:r>
                      <a:r>
                        <a:rPr lang="en-US" sz="2000" dirty="0" err="1">
                          <a:effectLst/>
                        </a:rPr>
                        <a:t>Collectors.toList</a:t>
                      </a:r>
                      <a:r>
                        <a:rPr lang="en-US" sz="2000" dirty="0">
                          <a:effectLst/>
                        </a:rPr>
                        <a:t>())</a:t>
                      </a:r>
                    </a:p>
                  </a:txBody>
                  <a:tcPr marL="114300" marR="114300" marT="57150" marB="85725"/>
                </a:tc>
                <a:tc>
                  <a:txBody>
                    <a:bodyPr/>
                    <a:lstStyle/>
                    <a:p>
                      <a:pPr fontAlgn="t"/>
                      <a:r>
                        <a:rPr lang="en-US" sz="2000" dirty="0">
                          <a:effectLst/>
                        </a:rPr>
                        <a:t>[a1, a1]</a:t>
                      </a:r>
                    </a:p>
                  </a:txBody>
                  <a:tcPr marL="114300" marR="114300" marT="57150" marB="85725"/>
                </a:tc>
                <a:extLst>
                  <a:ext uri="{0D108BD9-81ED-4DB2-BD59-A6C34878D82A}">
                    <a16:rowId xmlns:a16="http://schemas.microsoft.com/office/drawing/2014/main" val="3858294549"/>
                  </a:ext>
                </a:extLst>
              </a:tr>
            </a:tbl>
          </a:graphicData>
        </a:graphic>
      </p:graphicFrame>
    </p:spTree>
    <p:extLst>
      <p:ext uri="{BB962C8B-B14F-4D97-AF65-F5344CB8AC3E}">
        <p14:creationId xmlns:p14="http://schemas.microsoft.com/office/powerpoint/2010/main" val="3815515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552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graphicFrame>
        <p:nvGraphicFramePr>
          <p:cNvPr id="3" name="Таблица 4">
            <a:extLst>
              <a:ext uri="{FF2B5EF4-FFF2-40B4-BE49-F238E27FC236}">
                <a16:creationId xmlns:a16="http://schemas.microsoft.com/office/drawing/2014/main" id="{CBD1BD18-1CF9-4E2B-8065-6B4E318B134D}"/>
              </a:ext>
            </a:extLst>
          </p:cNvPr>
          <p:cNvGraphicFramePr>
            <a:graphicFrameLocks noGrp="1"/>
          </p:cNvGraphicFramePr>
          <p:nvPr>
            <p:extLst>
              <p:ext uri="{D42A27DB-BD31-4B8C-83A1-F6EECF244321}">
                <p14:modId xmlns:p14="http://schemas.microsoft.com/office/powerpoint/2010/main" val="1742738875"/>
              </p:ext>
            </p:extLst>
          </p:nvPr>
        </p:nvGraphicFramePr>
        <p:xfrm>
          <a:off x="152400" y="1244600"/>
          <a:ext cx="11887200" cy="3971927"/>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3387988675"/>
                    </a:ext>
                  </a:extLst>
                </a:gridCol>
                <a:gridCol w="6451600">
                  <a:extLst>
                    <a:ext uri="{9D8B030D-6E8A-4147-A177-3AD203B41FA5}">
                      <a16:colId xmlns:a16="http://schemas.microsoft.com/office/drawing/2014/main" val="2540340792"/>
                    </a:ext>
                  </a:extLst>
                </a:gridCol>
                <a:gridCol w="1473200">
                  <a:extLst>
                    <a:ext uri="{9D8B030D-6E8A-4147-A177-3AD203B41FA5}">
                      <a16:colId xmlns:a16="http://schemas.microsoft.com/office/drawing/2014/main" val="1939923272"/>
                    </a:ext>
                  </a:extLst>
                </a:gridCol>
              </a:tblGrid>
              <a:tr h="437191">
                <a:tc>
                  <a:txBody>
                    <a:bodyPr/>
                    <a:lstStyle/>
                    <a:p>
                      <a:pPr fontAlgn="t"/>
                      <a:r>
                        <a:rPr lang="ru-RU" dirty="0">
                          <a:effectLst/>
                        </a:rPr>
                        <a:t>Задача</a:t>
                      </a:r>
                    </a:p>
                  </a:txBody>
                  <a:tcPr marL="114300" marR="114300" marT="57150" marB="85725"/>
                </a:tc>
                <a:tc>
                  <a:txBody>
                    <a:bodyPr/>
                    <a:lstStyle/>
                    <a:p>
                      <a:pPr fontAlgn="t"/>
                      <a:r>
                        <a:rPr lang="ru-RU">
                          <a:effectLst/>
                        </a:rPr>
                        <a:t>Код примера</a:t>
                      </a:r>
                    </a:p>
                  </a:txBody>
                  <a:tcPr marL="114300" marR="114300" marT="57150" marB="85725"/>
                </a:tc>
                <a:tc>
                  <a:txBody>
                    <a:bodyPr/>
                    <a:lstStyle/>
                    <a:p>
                      <a:pPr fontAlgn="t"/>
                      <a:r>
                        <a:rPr lang="ru-RU">
                          <a:effectLst/>
                        </a:rPr>
                        <a:t>Результат</a:t>
                      </a:r>
                    </a:p>
                  </a:txBody>
                  <a:tcPr marL="114300" marR="114300" marT="57150" marB="85725"/>
                </a:tc>
                <a:extLst>
                  <a:ext uri="{0D108BD9-81ED-4DB2-BD59-A6C34878D82A}">
                    <a16:rowId xmlns:a16="http://schemas.microsoft.com/office/drawing/2014/main" val="71003725"/>
                  </a:ext>
                </a:extLst>
              </a:tr>
              <a:tr h="734853">
                <a:tc>
                  <a:txBody>
                    <a:bodyPr/>
                    <a:lstStyle/>
                    <a:p>
                      <a:pPr fontAlgn="t"/>
                      <a:r>
                        <a:rPr lang="ru-RU">
                          <a:effectLst/>
                        </a:rPr>
                        <a:t>Найти существуют ли хоть один «a1» элемент в коллекции</a:t>
                      </a:r>
                    </a:p>
                  </a:txBody>
                  <a:tcPr marL="114300" marR="114300" marT="57150" marB="85725"/>
                </a:tc>
                <a:tc>
                  <a:txBody>
                    <a:bodyPr/>
                    <a:lstStyle/>
                    <a:p>
                      <a:pPr fontAlgn="t"/>
                      <a:r>
                        <a:rPr lang="en-US">
                          <a:effectLst/>
                        </a:rPr>
                        <a:t>collection.stream().anyMatch(«a1»::equals)</a:t>
                      </a:r>
                    </a:p>
                  </a:txBody>
                  <a:tcPr marL="114300" marR="114300" marT="57150" marB="85725"/>
                </a:tc>
                <a:tc>
                  <a:txBody>
                    <a:bodyPr/>
                    <a:lstStyle/>
                    <a:p>
                      <a:pPr fontAlgn="t"/>
                      <a:r>
                        <a:rPr lang="en-US">
                          <a:effectLst/>
                        </a:rPr>
                        <a:t>true</a:t>
                      </a:r>
                    </a:p>
                  </a:txBody>
                  <a:tcPr marL="114300" marR="114300" marT="57150" marB="85725"/>
                </a:tc>
                <a:extLst>
                  <a:ext uri="{0D108BD9-81ED-4DB2-BD59-A6C34878D82A}">
                    <a16:rowId xmlns:a16="http://schemas.microsoft.com/office/drawing/2014/main" val="1654053374"/>
                  </a:ext>
                </a:extLst>
              </a:tr>
              <a:tr h="1032515">
                <a:tc>
                  <a:txBody>
                    <a:bodyPr/>
                    <a:lstStyle/>
                    <a:p>
                      <a:pPr fontAlgn="t"/>
                      <a:r>
                        <a:rPr lang="ru-RU">
                          <a:effectLst/>
                        </a:rPr>
                        <a:t>Найти существуют ли хоть один «a8» элемент в коллекции</a:t>
                      </a:r>
                    </a:p>
                  </a:txBody>
                  <a:tcPr marL="114300" marR="114300" marT="57150" marB="85725"/>
                </a:tc>
                <a:tc>
                  <a:txBody>
                    <a:bodyPr/>
                    <a:lstStyle/>
                    <a:p>
                      <a:pPr fontAlgn="t"/>
                      <a:r>
                        <a:rPr lang="en-US">
                          <a:effectLst/>
                        </a:rPr>
                        <a:t>collection.stream().anyMatch(«a8»::equals)</a:t>
                      </a:r>
                    </a:p>
                  </a:txBody>
                  <a:tcPr marL="114300" marR="114300" marT="57150" marB="85725"/>
                </a:tc>
                <a:tc>
                  <a:txBody>
                    <a:bodyPr/>
                    <a:lstStyle/>
                    <a:p>
                      <a:pPr fontAlgn="t"/>
                      <a:r>
                        <a:rPr lang="en-US">
                          <a:effectLst/>
                        </a:rPr>
                        <a:t>false</a:t>
                      </a:r>
                    </a:p>
                  </a:txBody>
                  <a:tcPr marL="114300" marR="114300" marT="57150" marB="85725"/>
                </a:tc>
                <a:extLst>
                  <a:ext uri="{0D108BD9-81ED-4DB2-BD59-A6C34878D82A}">
                    <a16:rowId xmlns:a16="http://schemas.microsoft.com/office/drawing/2014/main" val="2437003908"/>
                  </a:ext>
                </a:extLst>
              </a:tr>
              <a:tr h="1032515">
                <a:tc>
                  <a:txBody>
                    <a:bodyPr/>
                    <a:lstStyle/>
                    <a:p>
                      <a:pPr fontAlgn="t"/>
                      <a:r>
                        <a:rPr lang="ru-RU">
                          <a:effectLst/>
                        </a:rPr>
                        <a:t>Найти есть ли символ «1» у всех элементов коллекции</a:t>
                      </a:r>
                    </a:p>
                  </a:txBody>
                  <a:tcPr marL="114300" marR="114300" marT="57150" marB="85725"/>
                </a:tc>
                <a:tc>
                  <a:txBody>
                    <a:bodyPr/>
                    <a:lstStyle/>
                    <a:p>
                      <a:pPr fontAlgn="t"/>
                      <a:r>
                        <a:rPr lang="en-US">
                          <a:effectLst/>
                        </a:rPr>
                        <a:t>collection.stream().allMatch((s) -&gt; s.contains(«1»))</a:t>
                      </a:r>
                    </a:p>
                  </a:txBody>
                  <a:tcPr marL="114300" marR="114300" marT="57150" marB="85725"/>
                </a:tc>
                <a:tc>
                  <a:txBody>
                    <a:bodyPr/>
                    <a:lstStyle/>
                    <a:p>
                      <a:pPr fontAlgn="t"/>
                      <a:r>
                        <a:rPr lang="en-US">
                          <a:effectLst/>
                        </a:rPr>
                        <a:t>false</a:t>
                      </a:r>
                    </a:p>
                  </a:txBody>
                  <a:tcPr marL="114300" marR="114300" marT="57150" marB="85725"/>
                </a:tc>
                <a:extLst>
                  <a:ext uri="{0D108BD9-81ED-4DB2-BD59-A6C34878D82A}">
                    <a16:rowId xmlns:a16="http://schemas.microsoft.com/office/drawing/2014/main" val="2508729767"/>
                  </a:ext>
                </a:extLst>
              </a:tr>
              <a:tr h="734853">
                <a:tc>
                  <a:txBody>
                    <a:bodyPr/>
                    <a:lstStyle/>
                    <a:p>
                      <a:pPr fontAlgn="t"/>
                      <a:r>
                        <a:rPr lang="ru-RU">
                          <a:effectLst/>
                        </a:rPr>
                        <a:t>Проверить что не существуют ни одного «a7» элемента в коллекции</a:t>
                      </a:r>
                    </a:p>
                  </a:txBody>
                  <a:tcPr marL="114300" marR="114300" marT="57150" marB="85725"/>
                </a:tc>
                <a:tc>
                  <a:txBody>
                    <a:bodyPr/>
                    <a:lstStyle/>
                    <a:p>
                      <a:pPr fontAlgn="t"/>
                      <a:r>
                        <a:rPr lang="en-US" dirty="0" err="1">
                          <a:effectLst/>
                        </a:rPr>
                        <a:t>collection.stream</a:t>
                      </a:r>
                      <a:r>
                        <a:rPr lang="en-US" dirty="0">
                          <a:effectLst/>
                        </a:rPr>
                        <a:t>().</a:t>
                      </a:r>
                      <a:r>
                        <a:rPr lang="en-US" dirty="0" err="1">
                          <a:effectLst/>
                        </a:rPr>
                        <a:t>noneMatch</a:t>
                      </a:r>
                      <a:r>
                        <a:rPr lang="en-US" dirty="0">
                          <a:effectLst/>
                        </a:rPr>
                        <a:t>(«a7»::equals)</a:t>
                      </a:r>
                    </a:p>
                  </a:txBody>
                  <a:tcPr marL="114300" marR="114300" marT="57150" marB="85725"/>
                </a:tc>
                <a:tc>
                  <a:txBody>
                    <a:bodyPr/>
                    <a:lstStyle/>
                    <a:p>
                      <a:pPr fontAlgn="t"/>
                      <a:r>
                        <a:rPr lang="en-US" dirty="0">
                          <a:effectLst/>
                        </a:rPr>
                        <a:t>true</a:t>
                      </a:r>
                    </a:p>
                  </a:txBody>
                  <a:tcPr marL="114300" marR="114300" marT="57150" marB="85725"/>
                </a:tc>
                <a:extLst>
                  <a:ext uri="{0D108BD9-81ED-4DB2-BD59-A6C34878D82A}">
                    <a16:rowId xmlns:a16="http://schemas.microsoft.com/office/drawing/2014/main" val="68969430"/>
                  </a:ext>
                </a:extLst>
              </a:tr>
            </a:tbl>
          </a:graphicData>
        </a:graphic>
      </p:graphicFrame>
    </p:spTree>
    <p:extLst>
      <p:ext uri="{BB962C8B-B14F-4D97-AF65-F5344CB8AC3E}">
        <p14:creationId xmlns:p14="http://schemas.microsoft.com/office/powerpoint/2010/main" val="3239444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552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graphicFrame>
        <p:nvGraphicFramePr>
          <p:cNvPr id="3" name="Таблица 4">
            <a:extLst>
              <a:ext uri="{FF2B5EF4-FFF2-40B4-BE49-F238E27FC236}">
                <a16:creationId xmlns:a16="http://schemas.microsoft.com/office/drawing/2014/main" id="{CBD1BD18-1CF9-4E2B-8065-6B4E318B134D}"/>
              </a:ext>
            </a:extLst>
          </p:cNvPr>
          <p:cNvGraphicFramePr>
            <a:graphicFrameLocks noGrp="1"/>
          </p:cNvGraphicFramePr>
          <p:nvPr>
            <p:extLst>
              <p:ext uri="{D42A27DB-BD31-4B8C-83A1-F6EECF244321}">
                <p14:modId xmlns:p14="http://schemas.microsoft.com/office/powerpoint/2010/main" val="1746138281"/>
              </p:ext>
            </p:extLst>
          </p:nvPr>
        </p:nvGraphicFramePr>
        <p:xfrm>
          <a:off x="152400" y="1244600"/>
          <a:ext cx="11887200" cy="4202909"/>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3387988675"/>
                    </a:ext>
                  </a:extLst>
                </a:gridCol>
                <a:gridCol w="6858000">
                  <a:extLst>
                    <a:ext uri="{9D8B030D-6E8A-4147-A177-3AD203B41FA5}">
                      <a16:colId xmlns:a16="http://schemas.microsoft.com/office/drawing/2014/main" val="2540340792"/>
                    </a:ext>
                  </a:extLst>
                </a:gridCol>
                <a:gridCol w="1473200">
                  <a:extLst>
                    <a:ext uri="{9D8B030D-6E8A-4147-A177-3AD203B41FA5}">
                      <a16:colId xmlns:a16="http://schemas.microsoft.com/office/drawing/2014/main" val="1939923272"/>
                    </a:ext>
                  </a:extLst>
                </a:gridCol>
              </a:tblGrid>
              <a:tr h="437191">
                <a:tc>
                  <a:txBody>
                    <a:bodyPr/>
                    <a:lstStyle/>
                    <a:p>
                      <a:pPr fontAlgn="t"/>
                      <a:r>
                        <a:rPr lang="ru-RU">
                          <a:effectLst/>
                        </a:rPr>
                        <a:t>Задача</a:t>
                      </a:r>
                    </a:p>
                  </a:txBody>
                  <a:tcPr marL="114300" marR="114300" marT="57150" marB="85725"/>
                </a:tc>
                <a:tc>
                  <a:txBody>
                    <a:bodyPr/>
                    <a:lstStyle/>
                    <a:p>
                      <a:pPr fontAlgn="t"/>
                      <a:r>
                        <a:rPr lang="ru-RU" dirty="0">
                          <a:effectLst/>
                        </a:rPr>
                        <a:t>Код примера</a:t>
                      </a:r>
                    </a:p>
                  </a:txBody>
                  <a:tcPr marL="114300" marR="114300" marT="57150" marB="85725"/>
                </a:tc>
                <a:tc>
                  <a:txBody>
                    <a:bodyPr/>
                    <a:lstStyle/>
                    <a:p>
                      <a:pPr fontAlgn="t"/>
                      <a:r>
                        <a:rPr lang="ru-RU">
                          <a:effectLst/>
                        </a:rPr>
                        <a:t>Результат</a:t>
                      </a:r>
                    </a:p>
                  </a:txBody>
                  <a:tcPr marL="114300" marR="114300" marT="57150" marB="85725"/>
                </a:tc>
                <a:extLst>
                  <a:ext uri="{0D108BD9-81ED-4DB2-BD59-A6C34878D82A}">
                    <a16:rowId xmlns:a16="http://schemas.microsoft.com/office/drawing/2014/main" val="71003725"/>
                  </a:ext>
                </a:extLst>
              </a:tr>
              <a:tr h="734853">
                <a:tc>
                  <a:txBody>
                    <a:bodyPr/>
                    <a:lstStyle/>
                    <a:p>
                      <a:pPr fontAlgn="t"/>
                      <a:r>
                        <a:rPr lang="ru-RU">
                          <a:effectLst/>
                        </a:rPr>
                        <a:t>Добавить "_1" к каждому элементу первой коллекции</a:t>
                      </a:r>
                    </a:p>
                  </a:txBody>
                  <a:tcPr marL="114300" marR="114300" marT="57150" marB="85725"/>
                </a:tc>
                <a:tc>
                  <a:txBody>
                    <a:bodyPr/>
                    <a:lstStyle/>
                    <a:p>
                      <a:pPr fontAlgn="t"/>
                      <a:r>
                        <a:rPr lang="en-US">
                          <a:effectLst/>
                        </a:rPr>
                        <a:t>collection1.stream().map((s) -&gt; s + "_1").collect(Collectors.toList())</a:t>
                      </a:r>
                    </a:p>
                  </a:txBody>
                  <a:tcPr marL="114300" marR="114300" marT="57150" marB="85725"/>
                </a:tc>
                <a:tc>
                  <a:txBody>
                    <a:bodyPr/>
                    <a:lstStyle/>
                    <a:p>
                      <a:pPr fontAlgn="t"/>
                      <a:r>
                        <a:rPr lang="en-US">
                          <a:effectLst/>
                        </a:rPr>
                        <a:t>[a1_1, a2_1, a3_1, a1_1]</a:t>
                      </a:r>
                    </a:p>
                  </a:txBody>
                  <a:tcPr marL="114300" marR="114300" marT="57150" marB="85725"/>
                </a:tc>
                <a:extLst>
                  <a:ext uri="{0D108BD9-81ED-4DB2-BD59-A6C34878D82A}">
                    <a16:rowId xmlns:a16="http://schemas.microsoft.com/office/drawing/2014/main" val="1654053374"/>
                  </a:ext>
                </a:extLst>
              </a:tr>
              <a:tr h="1032515">
                <a:tc>
                  <a:txBody>
                    <a:bodyPr/>
                    <a:lstStyle/>
                    <a:p>
                      <a:pPr fontAlgn="t"/>
                      <a:r>
                        <a:rPr lang="ru-RU">
                          <a:effectLst/>
                        </a:rPr>
                        <a:t>В первой коллекции убрать первый символ и вернуть массив чисел (int[])</a:t>
                      </a:r>
                    </a:p>
                  </a:txBody>
                  <a:tcPr marL="114300" marR="114300" marT="57150" marB="85725"/>
                </a:tc>
                <a:tc>
                  <a:txBody>
                    <a:bodyPr/>
                    <a:lstStyle/>
                    <a:p>
                      <a:pPr fontAlgn="t"/>
                      <a:r>
                        <a:rPr lang="en-US">
                          <a:effectLst/>
                        </a:rPr>
                        <a:t>collection1.stream().mapToInt((s) -&gt; Integer.parseInt(s.substring(1))).toArray()</a:t>
                      </a:r>
                    </a:p>
                  </a:txBody>
                  <a:tcPr marL="114300" marR="114300" marT="57150" marB="85725"/>
                </a:tc>
                <a:tc>
                  <a:txBody>
                    <a:bodyPr/>
                    <a:lstStyle/>
                    <a:p>
                      <a:pPr fontAlgn="t"/>
                      <a:r>
                        <a:rPr lang="ru-RU">
                          <a:effectLst/>
                        </a:rPr>
                        <a:t>[1, 2, 3, 1]</a:t>
                      </a:r>
                    </a:p>
                  </a:txBody>
                  <a:tcPr marL="114300" marR="114300" marT="57150" marB="85725"/>
                </a:tc>
                <a:extLst>
                  <a:ext uri="{0D108BD9-81ED-4DB2-BD59-A6C34878D82A}">
                    <a16:rowId xmlns:a16="http://schemas.microsoft.com/office/drawing/2014/main" val="2437003908"/>
                  </a:ext>
                </a:extLst>
              </a:tr>
              <a:tr h="1032515">
                <a:tc>
                  <a:txBody>
                    <a:bodyPr/>
                    <a:lstStyle/>
                    <a:p>
                      <a:pPr fontAlgn="t"/>
                      <a:r>
                        <a:rPr lang="ru-RU">
                          <a:effectLst/>
                        </a:rPr>
                        <a:t>Из второй коллекции получить все числа, перечисленные через запятую из всех элементов</a:t>
                      </a:r>
                    </a:p>
                  </a:txBody>
                  <a:tcPr marL="114300" marR="114300" marT="57150" marB="85725"/>
                </a:tc>
                <a:tc>
                  <a:txBody>
                    <a:bodyPr/>
                    <a:lstStyle/>
                    <a:p>
                      <a:pPr fontAlgn="t"/>
                      <a:r>
                        <a:rPr lang="en-US">
                          <a:effectLst/>
                        </a:rPr>
                        <a:t>collection2.stream().flatMap((p) -&gt; Arrays.asList(p.split(",")).stream()).toArray(String[]::new)</a:t>
                      </a:r>
                    </a:p>
                  </a:txBody>
                  <a:tcPr marL="114300" marR="114300" marT="57150" marB="85725"/>
                </a:tc>
                <a:tc>
                  <a:txBody>
                    <a:bodyPr/>
                    <a:lstStyle/>
                    <a:p>
                      <a:pPr fontAlgn="t"/>
                      <a:r>
                        <a:rPr lang="ru-RU">
                          <a:effectLst/>
                        </a:rPr>
                        <a:t>[1, 2, 0, 4, 5]</a:t>
                      </a:r>
                    </a:p>
                  </a:txBody>
                  <a:tcPr marL="114300" marR="114300" marT="57150" marB="85725"/>
                </a:tc>
                <a:extLst>
                  <a:ext uri="{0D108BD9-81ED-4DB2-BD59-A6C34878D82A}">
                    <a16:rowId xmlns:a16="http://schemas.microsoft.com/office/drawing/2014/main" val="2508729767"/>
                  </a:ext>
                </a:extLst>
              </a:tr>
              <a:tr h="734853">
                <a:tc>
                  <a:txBody>
                    <a:bodyPr/>
                    <a:lstStyle/>
                    <a:p>
                      <a:pPr fontAlgn="t"/>
                      <a:r>
                        <a:rPr lang="ru-RU">
                          <a:effectLst/>
                        </a:rPr>
                        <a:t>Из второй коллекции получить сумму всех чисел, перечисленных через запятую</a:t>
                      </a:r>
                    </a:p>
                  </a:txBody>
                  <a:tcPr marL="114300" marR="114300" marT="57150" marB="85725"/>
                </a:tc>
                <a:tc>
                  <a:txBody>
                    <a:bodyPr/>
                    <a:lstStyle/>
                    <a:p>
                      <a:pPr fontAlgn="t"/>
                      <a:r>
                        <a:rPr lang="en-US">
                          <a:effectLst/>
                        </a:rPr>
                        <a:t>collection2.stream().flatMapToInt((p) -&gt; Arrays.asList(p.split(",")).stream().mapToInt(Integer::parseInt)).sum()</a:t>
                      </a:r>
                    </a:p>
                  </a:txBody>
                  <a:tcPr marL="114300" marR="114300" marT="57150" marB="85725"/>
                </a:tc>
                <a:tc>
                  <a:txBody>
                    <a:bodyPr/>
                    <a:lstStyle/>
                    <a:p>
                      <a:pPr fontAlgn="t"/>
                      <a:r>
                        <a:rPr lang="ru-RU" dirty="0">
                          <a:effectLst/>
                        </a:rPr>
                        <a:t>12</a:t>
                      </a:r>
                    </a:p>
                  </a:txBody>
                  <a:tcPr marL="114300" marR="114300" marT="57150" marB="85725"/>
                </a:tc>
                <a:extLst>
                  <a:ext uri="{0D108BD9-81ED-4DB2-BD59-A6C34878D82A}">
                    <a16:rowId xmlns:a16="http://schemas.microsoft.com/office/drawing/2014/main" val="68969430"/>
                  </a:ext>
                </a:extLst>
              </a:tr>
            </a:tbl>
          </a:graphicData>
        </a:graphic>
      </p:graphicFrame>
      <p:sp>
        <p:nvSpPr>
          <p:cNvPr id="4" name="Прямоугольник 3">
            <a:extLst>
              <a:ext uri="{FF2B5EF4-FFF2-40B4-BE49-F238E27FC236}">
                <a16:creationId xmlns:a16="http://schemas.microsoft.com/office/drawing/2014/main" id="{AD3ECF7F-DB1B-4B37-9AA5-40D8ECB629A4}"/>
              </a:ext>
            </a:extLst>
          </p:cNvPr>
          <p:cNvSpPr/>
          <p:nvPr/>
        </p:nvSpPr>
        <p:spPr>
          <a:xfrm>
            <a:off x="152400" y="5808916"/>
            <a:ext cx="67056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Условие: даны две коллекции </a:t>
            </a:r>
            <a:r>
              <a:rPr lang="en-US" dirty="0"/>
              <a:t>collection1 = </a:t>
            </a:r>
            <a:r>
              <a:rPr lang="en-US" dirty="0" err="1"/>
              <a:t>Arrays.asList</a:t>
            </a:r>
            <a:r>
              <a:rPr lang="en-US" dirty="0"/>
              <a:t>(«a1», «a2», «a3», «a1») </a:t>
            </a:r>
            <a:r>
              <a:rPr lang="ru-RU" dirty="0"/>
              <a:t>и </a:t>
            </a:r>
            <a:r>
              <a:rPr lang="en-US" dirty="0"/>
              <a:t>collection2 = </a:t>
            </a:r>
            <a:r>
              <a:rPr lang="en-US" dirty="0" err="1"/>
              <a:t>Arrays.asList</a:t>
            </a:r>
            <a:r>
              <a:rPr lang="en-US" dirty="0"/>
              <a:t>(«1,2,0», «4,5»)</a:t>
            </a:r>
            <a:endParaRPr lang="ru-RU" dirty="0"/>
          </a:p>
        </p:txBody>
      </p:sp>
    </p:spTree>
    <p:extLst>
      <p:ext uri="{BB962C8B-B14F-4D97-AF65-F5344CB8AC3E}">
        <p14:creationId xmlns:p14="http://schemas.microsoft.com/office/powerpoint/2010/main" val="1242640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552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graphicFrame>
        <p:nvGraphicFramePr>
          <p:cNvPr id="3" name="Таблица 4">
            <a:extLst>
              <a:ext uri="{FF2B5EF4-FFF2-40B4-BE49-F238E27FC236}">
                <a16:creationId xmlns:a16="http://schemas.microsoft.com/office/drawing/2014/main" id="{CBD1BD18-1CF9-4E2B-8065-6B4E318B134D}"/>
              </a:ext>
            </a:extLst>
          </p:cNvPr>
          <p:cNvGraphicFramePr>
            <a:graphicFrameLocks noGrp="1"/>
          </p:cNvGraphicFramePr>
          <p:nvPr>
            <p:extLst>
              <p:ext uri="{D42A27DB-BD31-4B8C-83A1-F6EECF244321}">
                <p14:modId xmlns:p14="http://schemas.microsoft.com/office/powerpoint/2010/main" val="4196873782"/>
              </p:ext>
            </p:extLst>
          </p:nvPr>
        </p:nvGraphicFramePr>
        <p:xfrm>
          <a:off x="152400" y="1244600"/>
          <a:ext cx="11887200" cy="3971927"/>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3387988675"/>
                    </a:ext>
                  </a:extLst>
                </a:gridCol>
                <a:gridCol w="6858000">
                  <a:extLst>
                    <a:ext uri="{9D8B030D-6E8A-4147-A177-3AD203B41FA5}">
                      <a16:colId xmlns:a16="http://schemas.microsoft.com/office/drawing/2014/main" val="2540340792"/>
                    </a:ext>
                  </a:extLst>
                </a:gridCol>
                <a:gridCol w="1473200">
                  <a:extLst>
                    <a:ext uri="{9D8B030D-6E8A-4147-A177-3AD203B41FA5}">
                      <a16:colId xmlns:a16="http://schemas.microsoft.com/office/drawing/2014/main" val="1939923272"/>
                    </a:ext>
                  </a:extLst>
                </a:gridCol>
              </a:tblGrid>
              <a:tr h="437191">
                <a:tc>
                  <a:txBody>
                    <a:bodyPr/>
                    <a:lstStyle/>
                    <a:p>
                      <a:pPr fontAlgn="t"/>
                      <a:r>
                        <a:rPr lang="ru-RU">
                          <a:effectLst/>
                        </a:rPr>
                        <a:t>Задача</a:t>
                      </a:r>
                    </a:p>
                  </a:txBody>
                  <a:tcPr marL="114300" marR="114300" marT="57150" marB="85725"/>
                </a:tc>
                <a:tc>
                  <a:txBody>
                    <a:bodyPr/>
                    <a:lstStyle/>
                    <a:p>
                      <a:pPr fontAlgn="t"/>
                      <a:r>
                        <a:rPr lang="ru-RU">
                          <a:effectLst/>
                        </a:rPr>
                        <a:t>Код примера</a:t>
                      </a:r>
                    </a:p>
                  </a:txBody>
                  <a:tcPr marL="114300" marR="114300" marT="57150" marB="85725"/>
                </a:tc>
                <a:tc>
                  <a:txBody>
                    <a:bodyPr/>
                    <a:lstStyle/>
                    <a:p>
                      <a:pPr fontAlgn="t"/>
                      <a:r>
                        <a:rPr lang="ru-RU">
                          <a:effectLst/>
                        </a:rPr>
                        <a:t>Результат</a:t>
                      </a:r>
                    </a:p>
                  </a:txBody>
                  <a:tcPr marL="114300" marR="114300" marT="57150" marB="85725"/>
                </a:tc>
                <a:extLst>
                  <a:ext uri="{0D108BD9-81ED-4DB2-BD59-A6C34878D82A}">
                    <a16:rowId xmlns:a16="http://schemas.microsoft.com/office/drawing/2014/main" val="71003725"/>
                  </a:ext>
                </a:extLst>
              </a:tr>
              <a:tr h="734853">
                <a:tc>
                  <a:txBody>
                    <a:bodyPr/>
                    <a:lstStyle/>
                    <a:p>
                      <a:pPr fontAlgn="t"/>
                      <a:r>
                        <a:rPr lang="ru-RU">
                          <a:effectLst/>
                        </a:rPr>
                        <a:t>Получить сумму чисел или вернуть 0</a:t>
                      </a:r>
                    </a:p>
                  </a:txBody>
                  <a:tcPr marL="114300" marR="114300" marT="57150" marB="85725"/>
                </a:tc>
                <a:tc>
                  <a:txBody>
                    <a:bodyPr/>
                    <a:lstStyle/>
                    <a:p>
                      <a:pPr fontAlgn="t"/>
                      <a:r>
                        <a:rPr lang="en-US">
                          <a:effectLst/>
                        </a:rPr>
                        <a:t>collection.stream().reduce((s1, s2) -&gt; s1 + s2).orElse(0)</a:t>
                      </a:r>
                    </a:p>
                  </a:txBody>
                  <a:tcPr marL="114300" marR="114300" marT="57150" marB="85725"/>
                </a:tc>
                <a:tc>
                  <a:txBody>
                    <a:bodyPr/>
                    <a:lstStyle/>
                    <a:p>
                      <a:pPr fontAlgn="t"/>
                      <a:r>
                        <a:rPr lang="ru-RU">
                          <a:effectLst/>
                        </a:rPr>
                        <a:t>12</a:t>
                      </a:r>
                    </a:p>
                  </a:txBody>
                  <a:tcPr marL="114300" marR="114300" marT="57150" marB="85725"/>
                </a:tc>
                <a:extLst>
                  <a:ext uri="{0D108BD9-81ED-4DB2-BD59-A6C34878D82A}">
                    <a16:rowId xmlns:a16="http://schemas.microsoft.com/office/drawing/2014/main" val="1654053374"/>
                  </a:ext>
                </a:extLst>
              </a:tr>
              <a:tr h="1032515">
                <a:tc>
                  <a:txBody>
                    <a:bodyPr/>
                    <a:lstStyle/>
                    <a:p>
                      <a:pPr fontAlgn="t"/>
                      <a:r>
                        <a:rPr lang="ru-RU">
                          <a:effectLst/>
                        </a:rPr>
                        <a:t>Вернуть максимум или -1</a:t>
                      </a:r>
                    </a:p>
                  </a:txBody>
                  <a:tcPr marL="114300" marR="114300" marT="57150" marB="85725"/>
                </a:tc>
                <a:tc>
                  <a:txBody>
                    <a:bodyPr/>
                    <a:lstStyle/>
                    <a:p>
                      <a:pPr fontAlgn="t"/>
                      <a:r>
                        <a:rPr lang="en-US">
                          <a:effectLst/>
                        </a:rPr>
                        <a:t>collection.stream().reduce(Integer::max).orElse(-1)</a:t>
                      </a:r>
                    </a:p>
                  </a:txBody>
                  <a:tcPr marL="114300" marR="114300" marT="57150" marB="85725"/>
                </a:tc>
                <a:tc>
                  <a:txBody>
                    <a:bodyPr/>
                    <a:lstStyle/>
                    <a:p>
                      <a:pPr fontAlgn="t"/>
                      <a:r>
                        <a:rPr lang="ru-RU">
                          <a:effectLst/>
                        </a:rPr>
                        <a:t>4</a:t>
                      </a:r>
                    </a:p>
                  </a:txBody>
                  <a:tcPr marL="114300" marR="114300" marT="57150" marB="85725"/>
                </a:tc>
                <a:extLst>
                  <a:ext uri="{0D108BD9-81ED-4DB2-BD59-A6C34878D82A}">
                    <a16:rowId xmlns:a16="http://schemas.microsoft.com/office/drawing/2014/main" val="2437003908"/>
                  </a:ext>
                </a:extLst>
              </a:tr>
              <a:tr h="1032515">
                <a:tc>
                  <a:txBody>
                    <a:bodyPr/>
                    <a:lstStyle/>
                    <a:p>
                      <a:pPr fontAlgn="t"/>
                      <a:r>
                        <a:rPr lang="ru-RU">
                          <a:effectLst/>
                        </a:rPr>
                        <a:t>Вернуть сумму нечетных чисел или 0</a:t>
                      </a:r>
                    </a:p>
                  </a:txBody>
                  <a:tcPr marL="114300" marR="114300" marT="57150" marB="85725"/>
                </a:tc>
                <a:tc>
                  <a:txBody>
                    <a:bodyPr/>
                    <a:lstStyle/>
                    <a:p>
                      <a:pPr fontAlgn="t"/>
                      <a:r>
                        <a:rPr lang="en-US">
                          <a:effectLst/>
                        </a:rPr>
                        <a:t>collection.stream().filter(o -&gt; o % 2 != 0).reduce((s1, s2) -&gt; s1 + s2).orElse(0)</a:t>
                      </a:r>
                    </a:p>
                  </a:txBody>
                  <a:tcPr marL="114300" marR="114300" marT="57150" marB="85725"/>
                </a:tc>
                <a:tc>
                  <a:txBody>
                    <a:bodyPr/>
                    <a:lstStyle/>
                    <a:p>
                      <a:pPr fontAlgn="t"/>
                      <a:r>
                        <a:rPr lang="ru-RU">
                          <a:effectLst/>
                        </a:rPr>
                        <a:t>4</a:t>
                      </a:r>
                    </a:p>
                  </a:txBody>
                  <a:tcPr marL="114300" marR="114300" marT="57150" marB="85725"/>
                </a:tc>
                <a:extLst>
                  <a:ext uri="{0D108BD9-81ED-4DB2-BD59-A6C34878D82A}">
                    <a16:rowId xmlns:a16="http://schemas.microsoft.com/office/drawing/2014/main" val="2508729767"/>
                  </a:ext>
                </a:extLst>
              </a:tr>
              <a:tr h="734853">
                <a:tc>
                  <a:txBody>
                    <a:bodyPr/>
                    <a:lstStyle/>
                    <a:p>
                      <a:pPr fontAlgn="t"/>
                      <a:r>
                        <a:rPr lang="ru-RU">
                          <a:effectLst/>
                        </a:rPr>
                        <a:t>Задача</a:t>
                      </a:r>
                    </a:p>
                  </a:txBody>
                  <a:tcPr marL="114300" marR="114300" marT="57150" marB="85725"/>
                </a:tc>
                <a:tc>
                  <a:txBody>
                    <a:bodyPr/>
                    <a:lstStyle/>
                    <a:p>
                      <a:pPr fontAlgn="t"/>
                      <a:r>
                        <a:rPr lang="ru-RU">
                          <a:effectLst/>
                        </a:rPr>
                        <a:t>Код примера</a:t>
                      </a:r>
                    </a:p>
                  </a:txBody>
                  <a:tcPr marL="114300" marR="114300" marT="57150" marB="85725"/>
                </a:tc>
                <a:tc>
                  <a:txBody>
                    <a:bodyPr/>
                    <a:lstStyle/>
                    <a:p>
                      <a:pPr fontAlgn="t"/>
                      <a:r>
                        <a:rPr lang="ru-RU" dirty="0">
                          <a:effectLst/>
                        </a:rPr>
                        <a:t>Результат</a:t>
                      </a:r>
                    </a:p>
                  </a:txBody>
                  <a:tcPr marL="114300" marR="114300" marT="57150" marB="85725"/>
                </a:tc>
                <a:extLst>
                  <a:ext uri="{0D108BD9-81ED-4DB2-BD59-A6C34878D82A}">
                    <a16:rowId xmlns:a16="http://schemas.microsoft.com/office/drawing/2014/main" val="68969430"/>
                  </a:ext>
                </a:extLst>
              </a:tr>
            </a:tbl>
          </a:graphicData>
        </a:graphic>
      </p:graphicFrame>
      <p:sp>
        <p:nvSpPr>
          <p:cNvPr id="4" name="Прямоугольник 3">
            <a:extLst>
              <a:ext uri="{FF2B5EF4-FFF2-40B4-BE49-F238E27FC236}">
                <a16:creationId xmlns:a16="http://schemas.microsoft.com/office/drawing/2014/main" id="{AD3ECF7F-DB1B-4B37-9AA5-40D8ECB629A4}"/>
              </a:ext>
            </a:extLst>
          </p:cNvPr>
          <p:cNvSpPr/>
          <p:nvPr/>
        </p:nvSpPr>
        <p:spPr>
          <a:xfrm>
            <a:off x="152400" y="5808916"/>
            <a:ext cx="67056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dirty="0"/>
              <a:t>Условие: Дана коллекция чисел </a:t>
            </a:r>
            <a:r>
              <a:rPr lang="ru-RU" dirty="0" err="1"/>
              <a:t>Arrays.asList</a:t>
            </a:r>
            <a:r>
              <a:rPr lang="ru-RU" dirty="0"/>
              <a:t>(1, 2, 3, 4, 2)</a:t>
            </a:r>
          </a:p>
        </p:txBody>
      </p:sp>
    </p:spTree>
    <p:extLst>
      <p:ext uri="{BB962C8B-B14F-4D97-AF65-F5344CB8AC3E}">
        <p14:creationId xmlns:p14="http://schemas.microsoft.com/office/powerpoint/2010/main" val="3977735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550418" y="212920"/>
            <a:ext cx="11091164" cy="481263"/>
          </a:xfrm>
        </p:spPr>
        <p:txBody>
          <a:bodyPr>
            <a:normAutofit fontScale="90000"/>
          </a:bodyPr>
          <a:lstStyle/>
          <a:p>
            <a:r>
              <a:rPr lang="ru-RU" dirty="0">
                <a:latin typeface="Arial" panose="020B0604020202020204" pitchFamily="34" charset="0"/>
                <a:cs typeface="Arial" panose="020B0604020202020204" pitchFamily="34" charset="0"/>
              </a:rPr>
              <a:t>Примеры использования </a:t>
            </a:r>
            <a:r>
              <a:rPr lang="ru-RU" dirty="0" err="1">
                <a:latin typeface="Arial" panose="020B0604020202020204" pitchFamily="34" charset="0"/>
                <a:cs typeface="Arial" panose="020B0604020202020204" pitchFamily="34" charset="0"/>
              </a:rPr>
              <a:t>ForEach</a:t>
            </a:r>
            <a:r>
              <a:rPr lang="ru-RU" dirty="0">
                <a:latin typeface="Arial" panose="020B0604020202020204" pitchFamily="34" charset="0"/>
                <a:cs typeface="Arial" panose="020B0604020202020204" pitchFamily="34" charset="0"/>
              </a:rPr>
              <a:t> и </a:t>
            </a:r>
            <a:r>
              <a:rPr lang="ru-RU" dirty="0" err="1">
                <a:latin typeface="Arial" panose="020B0604020202020204" pitchFamily="34" charset="0"/>
                <a:cs typeface="Arial" panose="020B0604020202020204" pitchFamily="34" charset="0"/>
              </a:rPr>
              <a:t>Peek</a:t>
            </a:r>
            <a:r>
              <a:rPr lang="ru-RU" dirty="0">
                <a:latin typeface="Arial" panose="020B0604020202020204" pitchFamily="34" charset="0"/>
                <a:cs typeface="Arial" panose="020B0604020202020204" pitchFamily="34" charset="0"/>
              </a:rPr>
              <a:t> функций</a:t>
            </a:r>
          </a:p>
        </p:txBody>
      </p:sp>
      <p:sp>
        <p:nvSpPr>
          <p:cNvPr id="7" name="Прямоугольник 6">
            <a:extLst>
              <a:ext uri="{FF2B5EF4-FFF2-40B4-BE49-F238E27FC236}">
                <a16:creationId xmlns:a16="http://schemas.microsoft.com/office/drawing/2014/main" id="{D0E93D3C-8AA9-4936-AE61-1F89903E9C02}"/>
              </a:ext>
            </a:extLst>
          </p:cNvPr>
          <p:cNvSpPr/>
          <p:nvPr/>
        </p:nvSpPr>
        <p:spPr>
          <a:xfrm>
            <a:off x="550418" y="982177"/>
            <a:ext cx="11096592"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Обе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ForEach</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и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Peek</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по сути делают одно и тоже, меняют свойства объектов в стриме, единственная разница между ними в том что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ForEach</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терминальная и она заканчивает работу со стримом, в то время как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Peek</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конвейерная и работа со стримом продолжается. Например, есть коллекция:</a:t>
            </a:r>
          </a:p>
        </p:txBody>
      </p:sp>
      <p:sp>
        <p:nvSpPr>
          <p:cNvPr id="8" name="Прямоугольник 7">
            <a:extLst>
              <a:ext uri="{FF2B5EF4-FFF2-40B4-BE49-F238E27FC236}">
                <a16:creationId xmlns:a16="http://schemas.microsoft.com/office/drawing/2014/main" id="{931BE31F-24DB-48A3-9DF6-F46E9F997CE4}"/>
              </a:ext>
            </a:extLst>
          </p:cNvPr>
          <p:cNvSpPr/>
          <p:nvPr/>
        </p:nvSpPr>
        <p:spPr>
          <a:xfrm>
            <a:off x="364109" y="3248645"/>
            <a:ext cx="11463782" cy="70788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000"/>
              <a:t> Collection&lt;StringBuilder&gt; list = Arrays.asList(new StringBuilder("a1"), new StringBuilder("a2"), new StringBuilder("a3"));</a:t>
            </a:r>
            <a:endParaRPr lang="ru-RU" sz="2000" dirty="0"/>
          </a:p>
        </p:txBody>
      </p:sp>
      <p:sp>
        <p:nvSpPr>
          <p:cNvPr id="10" name="Прямоугольник 9">
            <a:extLst>
              <a:ext uri="{FF2B5EF4-FFF2-40B4-BE49-F238E27FC236}">
                <a16:creationId xmlns:a16="http://schemas.microsoft.com/office/drawing/2014/main" id="{A01D480B-4771-415F-9C0F-6ACD1977365E}"/>
              </a:ext>
            </a:extLst>
          </p:cNvPr>
          <p:cNvSpPr/>
          <p:nvPr/>
        </p:nvSpPr>
        <p:spPr>
          <a:xfrm>
            <a:off x="270747" y="4208321"/>
            <a:ext cx="5441939" cy="400110"/>
          </a:xfrm>
          <a:prstGeom prst="rect">
            <a:avLst/>
          </a:prstGeom>
        </p:spPr>
        <p:txBody>
          <a:bodyPr wrap="none">
            <a:spAutoFit/>
          </a:bodyPr>
          <a:lstStyle/>
          <a:p>
            <a:r>
              <a:rPr lang="ru-RU" sz="2000" dirty="0"/>
              <a:t>И нужно добавить к каждому элементу "_</a:t>
            </a:r>
            <a:r>
              <a:rPr lang="ru-RU" sz="2000" dirty="0" err="1"/>
              <a:t>new</a:t>
            </a:r>
            <a:r>
              <a:rPr lang="ru-RU" sz="2000" dirty="0"/>
              <a:t>" :</a:t>
            </a:r>
          </a:p>
        </p:txBody>
      </p:sp>
      <p:sp>
        <p:nvSpPr>
          <p:cNvPr id="12" name="Прямоугольник 11">
            <a:extLst>
              <a:ext uri="{FF2B5EF4-FFF2-40B4-BE49-F238E27FC236}">
                <a16:creationId xmlns:a16="http://schemas.microsoft.com/office/drawing/2014/main" id="{02179576-B55A-4CC2-81C6-2AF2E8F6C785}"/>
              </a:ext>
            </a:extLst>
          </p:cNvPr>
          <p:cNvSpPr/>
          <p:nvPr/>
        </p:nvSpPr>
        <p:spPr>
          <a:xfrm>
            <a:off x="364109" y="4749643"/>
            <a:ext cx="11463782"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000" dirty="0" err="1"/>
              <a:t>list.stream</a:t>
            </a:r>
            <a:r>
              <a:rPr lang="en-US" sz="2000" dirty="0"/>
              <a:t>().</a:t>
            </a:r>
            <a:r>
              <a:rPr lang="en-US" sz="2000" dirty="0" err="1"/>
              <a:t>forEach</a:t>
            </a:r>
            <a:r>
              <a:rPr lang="en-US" sz="2000" dirty="0"/>
              <a:t>((p) -&gt; </a:t>
            </a:r>
            <a:r>
              <a:rPr lang="en-US" sz="2000" dirty="0" err="1"/>
              <a:t>p.append</a:t>
            </a:r>
            <a:r>
              <a:rPr lang="en-US" sz="2000" dirty="0"/>
              <a:t>("_new")); // list - </a:t>
            </a:r>
            <a:r>
              <a:rPr lang="en-US" sz="2000" dirty="0" err="1"/>
              <a:t>содержит</a:t>
            </a:r>
            <a:r>
              <a:rPr lang="en-US" sz="2000" dirty="0"/>
              <a:t> [a1_new, a2_new, a3_new] </a:t>
            </a:r>
            <a:endParaRPr lang="ru-RU" sz="2000" dirty="0"/>
          </a:p>
        </p:txBody>
      </p:sp>
      <p:sp>
        <p:nvSpPr>
          <p:cNvPr id="13" name="Прямоугольник 12">
            <a:extLst>
              <a:ext uri="{FF2B5EF4-FFF2-40B4-BE49-F238E27FC236}">
                <a16:creationId xmlns:a16="http://schemas.microsoft.com/office/drawing/2014/main" id="{FE7B2E66-80A8-4467-A74A-A0D147B6BC8C}"/>
              </a:ext>
            </a:extLst>
          </p:cNvPr>
          <p:cNvSpPr/>
          <p:nvPr/>
        </p:nvSpPr>
        <p:spPr>
          <a:xfrm>
            <a:off x="364109" y="5290965"/>
            <a:ext cx="11463782" cy="70788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000" dirty="0"/>
              <a:t>List&lt;StringBuilder&gt; </a:t>
            </a:r>
            <a:r>
              <a:rPr lang="en-US" sz="2000" dirty="0" err="1"/>
              <a:t>newList</a:t>
            </a:r>
            <a:r>
              <a:rPr lang="en-US" sz="2000" dirty="0"/>
              <a:t> = </a:t>
            </a:r>
            <a:r>
              <a:rPr lang="en-US" sz="2000" dirty="0" err="1"/>
              <a:t>list.stream</a:t>
            </a:r>
            <a:r>
              <a:rPr lang="en-US" sz="2000" dirty="0"/>
              <a:t>().peek((p) -&gt; </a:t>
            </a:r>
            <a:r>
              <a:rPr lang="en-US" sz="2000" dirty="0" err="1"/>
              <a:t>p.append</a:t>
            </a:r>
            <a:r>
              <a:rPr lang="en-US" sz="2000" dirty="0"/>
              <a:t>("_new")).collect(</a:t>
            </a:r>
            <a:r>
              <a:rPr lang="en-US" sz="2000" dirty="0" err="1"/>
              <a:t>Collectors.toList</a:t>
            </a:r>
            <a:r>
              <a:rPr lang="en-US" sz="2000" dirty="0"/>
              <a:t>()); // и list и </a:t>
            </a:r>
            <a:r>
              <a:rPr lang="en-US" sz="2000" dirty="0" err="1"/>
              <a:t>newList</a:t>
            </a:r>
            <a:r>
              <a:rPr lang="en-US" sz="2000" dirty="0"/>
              <a:t> </a:t>
            </a:r>
            <a:r>
              <a:rPr lang="en-US" sz="2000" dirty="0" err="1"/>
              <a:t>содержат</a:t>
            </a:r>
            <a:r>
              <a:rPr lang="en-US" sz="2000" dirty="0"/>
              <a:t> [a1_new, a2_new, a3_new] </a:t>
            </a:r>
            <a:endParaRPr lang="ru-RU" sz="2000" dirty="0"/>
          </a:p>
        </p:txBody>
      </p:sp>
    </p:spTree>
    <p:extLst>
      <p:ext uri="{BB962C8B-B14F-4D97-AF65-F5344CB8AC3E}">
        <p14:creationId xmlns:p14="http://schemas.microsoft.com/office/powerpoint/2010/main" val="288842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2231136" y="112745"/>
            <a:ext cx="7729728" cy="481263"/>
          </a:xfrm>
        </p:spPr>
        <p:txBody>
          <a:bodyPr>
            <a:normAutofit fontScale="90000"/>
          </a:bodyPr>
          <a:lstStyle/>
          <a:p>
            <a:r>
              <a:rPr lang="en-US" dirty="0">
                <a:latin typeface="Arial" panose="020B0604020202020204" pitchFamily="34" charset="0"/>
                <a:cs typeface="Arial" panose="020B0604020202020204" pitchFamily="34" charset="0"/>
              </a:rPr>
              <a:t>IO</a:t>
            </a:r>
            <a:r>
              <a:rPr lang="ru-RU"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vs </a:t>
            </a:r>
            <a:r>
              <a:rPr lang="en-US" dirty="0" err="1">
                <a:latin typeface="Arial" panose="020B0604020202020204" pitchFamily="34" charset="0"/>
                <a:cs typeface="Arial" panose="020B0604020202020204" pitchFamily="34" charset="0"/>
              </a:rPr>
              <a:t>nio</a:t>
            </a:r>
            <a:endParaRPr lang="ru-RU" dirty="0">
              <a:latin typeface="Arial" panose="020B0604020202020204" pitchFamily="34" charset="0"/>
              <a:cs typeface="Arial" panose="020B0604020202020204" pitchFamily="34" charset="0"/>
            </a:endParaRPr>
          </a:p>
        </p:txBody>
      </p:sp>
      <p:graphicFrame>
        <p:nvGraphicFramePr>
          <p:cNvPr id="2" name="Таблица 1">
            <a:extLst>
              <a:ext uri="{FF2B5EF4-FFF2-40B4-BE49-F238E27FC236}">
                <a16:creationId xmlns:a16="http://schemas.microsoft.com/office/drawing/2014/main" id="{4E7E4336-07C8-40A9-BA66-9D36DC81A480}"/>
              </a:ext>
            </a:extLst>
          </p:cNvPr>
          <p:cNvGraphicFramePr>
            <a:graphicFrameLocks noGrp="1"/>
          </p:cNvGraphicFramePr>
          <p:nvPr>
            <p:extLst>
              <p:ext uri="{D42A27DB-BD31-4B8C-83A1-F6EECF244321}">
                <p14:modId xmlns:p14="http://schemas.microsoft.com/office/powerpoint/2010/main" val="1821423710"/>
              </p:ext>
            </p:extLst>
          </p:nvPr>
        </p:nvGraphicFramePr>
        <p:xfrm>
          <a:off x="584200" y="1606550"/>
          <a:ext cx="11201400" cy="3644900"/>
        </p:xfrm>
        <a:graphic>
          <a:graphicData uri="http://schemas.openxmlformats.org/drawingml/2006/table">
            <a:tbl>
              <a:tblPr firstRow="1" firstCol="1" bandRow="1">
                <a:tableStyleId>{5C22544A-7EE6-4342-B048-85BDC9FD1C3A}</a:tableStyleId>
              </a:tblPr>
              <a:tblGrid>
                <a:gridCol w="5470791">
                  <a:extLst>
                    <a:ext uri="{9D8B030D-6E8A-4147-A177-3AD203B41FA5}">
                      <a16:colId xmlns:a16="http://schemas.microsoft.com/office/drawing/2014/main" val="2627212411"/>
                    </a:ext>
                  </a:extLst>
                </a:gridCol>
                <a:gridCol w="5730609">
                  <a:extLst>
                    <a:ext uri="{9D8B030D-6E8A-4147-A177-3AD203B41FA5}">
                      <a16:colId xmlns:a16="http://schemas.microsoft.com/office/drawing/2014/main" val="1490169122"/>
                    </a:ext>
                  </a:extLst>
                </a:gridCol>
              </a:tblGrid>
              <a:tr h="818527">
                <a:tc>
                  <a:txBody>
                    <a:bodyPr/>
                    <a:lstStyle/>
                    <a:p>
                      <a:pPr algn="ctr">
                        <a:lnSpc>
                          <a:spcPct val="107000"/>
                        </a:lnSpc>
                        <a:spcBef>
                          <a:spcPts val="1800"/>
                        </a:spcBef>
                        <a:spcAft>
                          <a:spcPts val="1800"/>
                        </a:spcAft>
                      </a:pPr>
                      <a:r>
                        <a:rPr lang="ru-RU" sz="3200" dirty="0">
                          <a:effectLst/>
                          <a:latin typeface="+mn-lt"/>
                        </a:rPr>
                        <a:t>IO</a:t>
                      </a:r>
                      <a:endParaRPr lang="ru-RU" sz="32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07000"/>
                        </a:lnSpc>
                        <a:spcBef>
                          <a:spcPts val="1800"/>
                        </a:spcBef>
                        <a:spcAft>
                          <a:spcPts val="1800"/>
                        </a:spcAft>
                      </a:pPr>
                      <a:r>
                        <a:rPr lang="ru-RU" sz="3200" dirty="0">
                          <a:effectLst/>
                          <a:latin typeface="+mn-lt"/>
                        </a:rPr>
                        <a:t>NIO</a:t>
                      </a:r>
                      <a:endParaRPr lang="ru-RU" sz="32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1707868434"/>
                  </a:ext>
                </a:extLst>
              </a:tr>
              <a:tr h="916783">
                <a:tc>
                  <a:txBody>
                    <a:bodyPr/>
                    <a:lstStyle/>
                    <a:p>
                      <a:pPr>
                        <a:lnSpc>
                          <a:spcPct val="107000"/>
                        </a:lnSpc>
                        <a:spcBef>
                          <a:spcPts val="1800"/>
                        </a:spcBef>
                        <a:spcAft>
                          <a:spcPts val="1800"/>
                        </a:spcAft>
                      </a:pPr>
                      <a:r>
                        <a:rPr lang="ru-RU" sz="3200" dirty="0" err="1">
                          <a:effectLst/>
                          <a:latin typeface="+mn-lt"/>
                        </a:rPr>
                        <a:t>Потокоориентированный</a:t>
                      </a:r>
                      <a:endParaRPr lang="ru-RU" sz="32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Bef>
                          <a:spcPts val="1800"/>
                        </a:spcBef>
                        <a:spcAft>
                          <a:spcPts val="1800"/>
                        </a:spcAft>
                      </a:pPr>
                      <a:r>
                        <a:rPr lang="ru-RU" sz="3200" dirty="0">
                          <a:effectLst/>
                          <a:latin typeface="+mn-lt"/>
                        </a:rPr>
                        <a:t>Буфер-ориентированный</a:t>
                      </a:r>
                      <a:endParaRPr lang="ru-RU" sz="32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4248676819"/>
                  </a:ext>
                </a:extLst>
              </a:tr>
              <a:tr h="1385555">
                <a:tc>
                  <a:txBody>
                    <a:bodyPr/>
                    <a:lstStyle/>
                    <a:p>
                      <a:pPr>
                        <a:lnSpc>
                          <a:spcPct val="107000"/>
                        </a:lnSpc>
                        <a:spcBef>
                          <a:spcPts val="1800"/>
                        </a:spcBef>
                        <a:spcAft>
                          <a:spcPts val="1800"/>
                        </a:spcAft>
                      </a:pPr>
                      <a:r>
                        <a:rPr lang="ru-RU" sz="3200" dirty="0">
                          <a:effectLst/>
                          <a:latin typeface="+mn-lt"/>
                        </a:rPr>
                        <a:t>Блокирующий (синхронный) ввод/вывод</a:t>
                      </a:r>
                      <a:endParaRPr lang="ru-RU" sz="32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Bef>
                          <a:spcPts val="1800"/>
                        </a:spcBef>
                        <a:spcAft>
                          <a:spcPts val="1800"/>
                        </a:spcAft>
                      </a:pPr>
                      <a:r>
                        <a:rPr lang="ru-RU" sz="3200" dirty="0">
                          <a:effectLst/>
                          <a:latin typeface="+mn-lt"/>
                        </a:rPr>
                        <a:t>Неблокирующий (асинхронный) ввод/вывод</a:t>
                      </a:r>
                      <a:endParaRPr lang="ru-RU" sz="32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1289239818"/>
                  </a:ext>
                </a:extLst>
              </a:tr>
              <a:tr h="524035">
                <a:tc>
                  <a:txBody>
                    <a:bodyPr/>
                    <a:lstStyle/>
                    <a:p>
                      <a:endParaRPr lang="ru-RU" sz="3200" dirty="0">
                        <a:effectLst/>
                        <a:latin typeface="+mn-lt"/>
                        <a:cs typeface="Times New Roman" panose="02020603050405020304" pitchFamily="18" charset="0"/>
                      </a:endParaRPr>
                    </a:p>
                  </a:txBody>
                  <a:tcPr marL="68580" marR="68580" marT="0" marB="0">
                    <a:solidFill>
                      <a:schemeClr val="accent2"/>
                    </a:solidFill>
                  </a:tcPr>
                </a:tc>
                <a:tc>
                  <a:txBody>
                    <a:bodyPr/>
                    <a:lstStyle/>
                    <a:p>
                      <a:pPr>
                        <a:lnSpc>
                          <a:spcPct val="107000"/>
                        </a:lnSpc>
                        <a:spcBef>
                          <a:spcPts val="1800"/>
                        </a:spcBef>
                        <a:spcAft>
                          <a:spcPts val="1800"/>
                        </a:spcAft>
                      </a:pPr>
                      <a:r>
                        <a:rPr lang="ru-RU" sz="3200" dirty="0">
                          <a:effectLst/>
                          <a:latin typeface="+mn-lt"/>
                        </a:rPr>
                        <a:t>Селекторы</a:t>
                      </a:r>
                      <a:endParaRPr lang="ru-RU" sz="32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2567849087"/>
                  </a:ext>
                </a:extLst>
              </a:tr>
            </a:tbl>
          </a:graphicData>
        </a:graphic>
      </p:graphicFrame>
    </p:spTree>
    <p:extLst>
      <p:ext uri="{BB962C8B-B14F-4D97-AF65-F5344CB8AC3E}">
        <p14:creationId xmlns:p14="http://schemas.microsoft.com/office/powerpoint/2010/main" val="4057643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757539"/>
          </a:xfrm>
        </p:spPr>
        <p:txBody>
          <a:bodyPr>
            <a:normAutofit fontScale="90000"/>
          </a:bodyPr>
          <a:lstStyle/>
          <a:p>
            <a:r>
              <a:rPr lang="ru-RU" dirty="0" err="1">
                <a:latin typeface="Arial" panose="020B0604020202020204" pitchFamily="34" charset="0"/>
                <a:cs typeface="Arial" panose="020B0604020202020204" pitchFamily="34" charset="0"/>
              </a:rPr>
              <a:t>Потокоориентированный</a:t>
            </a:r>
            <a:r>
              <a:rPr lang="ru-RU" dirty="0">
                <a:latin typeface="Arial" panose="020B0604020202020204" pitchFamily="34" charset="0"/>
                <a:cs typeface="Arial" panose="020B0604020202020204" pitchFamily="34" charset="0"/>
              </a:rPr>
              <a:t> и буфер-ориентированный ввод/вывод</a:t>
            </a:r>
          </a:p>
        </p:txBody>
      </p:sp>
      <p:sp>
        <p:nvSpPr>
          <p:cNvPr id="7" name="Прямоугольник 6">
            <a:extLst>
              <a:ext uri="{FF2B5EF4-FFF2-40B4-BE49-F238E27FC236}">
                <a16:creationId xmlns:a16="http://schemas.microsoft.com/office/drawing/2014/main" id="{E88CB78D-B445-4A0F-84EF-8114C8F0D1C2}"/>
              </a:ext>
            </a:extLst>
          </p:cNvPr>
          <p:cNvSpPr/>
          <p:nvPr/>
        </p:nvSpPr>
        <p:spPr>
          <a:xfrm>
            <a:off x="547704" y="1120676"/>
            <a:ext cx="11096592" cy="23083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Потокоориентированный</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ввод/вывод подразумевает чтение/запись из потока/в поток одного или нескольких байт в единицу времени поочередно. Данная информация нигде не кэшируются. Таким образом, невозможно произвольно двигаться по потоку данных вперед или назад. Если вы хотите произвести подобные манипуляции, вам придется сначала кэшировать данные в буфере.</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6" name="Прямоугольник 5">
            <a:extLst>
              <a:ext uri="{FF2B5EF4-FFF2-40B4-BE49-F238E27FC236}">
                <a16:creationId xmlns:a16="http://schemas.microsoft.com/office/drawing/2014/main" id="{6FA3C722-C721-4058-8EF5-B3C002D69E22}"/>
              </a:ext>
            </a:extLst>
          </p:cNvPr>
          <p:cNvSpPr/>
          <p:nvPr/>
        </p:nvSpPr>
        <p:spPr>
          <a:xfrm>
            <a:off x="547704" y="3839047"/>
            <a:ext cx="11096592" cy="230832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Данные считываются в буфер для последующей обработки. Вы можете двигаться по буферу вперед и назад. Это дает немного больше гибкости при обработке данных. В то же время, вам необходимо проверять содержит ли буфер необходимый для корректной обработки объем данных. Также необходимо следить, чтобы при чтении данных в буфер вы не уничтожили ещё не обработанные данные, находящиеся в буфере.</a:t>
            </a:r>
          </a:p>
        </p:txBody>
      </p:sp>
    </p:spTree>
    <p:extLst>
      <p:ext uri="{BB962C8B-B14F-4D97-AF65-F5344CB8AC3E}">
        <p14:creationId xmlns:p14="http://schemas.microsoft.com/office/powerpoint/2010/main" val="419338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8AD1585-CEE5-498B-A6D5-CBE53503788E}"/>
              </a:ext>
            </a:extLst>
          </p:cNvPr>
          <p:cNvSpPr txBox="1"/>
          <p:nvPr/>
        </p:nvSpPr>
        <p:spPr>
          <a:xfrm>
            <a:off x="819150" y="2967335"/>
            <a:ext cx="10553700" cy="923330"/>
          </a:xfrm>
          <a:prstGeom prst="rect">
            <a:avLst/>
          </a:prstGeom>
          <a:noFill/>
        </p:spPr>
        <p:txBody>
          <a:bodyPr wrap="square" rtlCol="0">
            <a:spAutoFit/>
          </a:bodyPr>
          <a:lstStyle/>
          <a:p>
            <a:r>
              <a:rPr lang="ru-RU" sz="5400" b="1" dirty="0">
                <a:effectLst>
                  <a:outerShdw blurRad="38100" dist="38100" dir="2700000" algn="tl">
                    <a:srgbClr val="000000">
                      <a:alpha val="43137"/>
                    </a:srgbClr>
                  </a:outerShdw>
                </a:effectLst>
              </a:rPr>
              <a:t>Минутка </a:t>
            </a:r>
            <a:r>
              <a:rPr lang="ru-RU" sz="5400" strike="sngStrike" dirty="0" err="1">
                <a:effectLst>
                  <a:outerShdw blurRad="38100" dist="38100" dir="2700000" algn="tl">
                    <a:srgbClr val="000000">
                      <a:alpha val="43137"/>
                    </a:srgbClr>
                  </a:outerShdw>
                </a:effectLst>
              </a:rPr>
              <a:t>стэндапа</a:t>
            </a:r>
            <a:r>
              <a:rPr lang="ru-RU" sz="5400" dirty="0">
                <a:effectLst>
                  <a:outerShdw blurRad="38100" dist="38100" dir="2700000" algn="tl">
                    <a:srgbClr val="000000">
                      <a:alpha val="43137"/>
                    </a:srgbClr>
                  </a:outerShdw>
                </a:effectLst>
              </a:rPr>
              <a:t> </a:t>
            </a:r>
            <a:r>
              <a:rPr lang="ru-RU" sz="5400" b="1" dirty="0">
                <a:effectLst>
                  <a:outerShdw blurRad="38100" dist="38100" dir="2700000" algn="tl">
                    <a:srgbClr val="000000">
                      <a:alpha val="43137"/>
                    </a:srgbClr>
                  </a:outerShdw>
                </a:effectLst>
              </a:rPr>
              <a:t>импровизации</a:t>
            </a:r>
          </a:p>
        </p:txBody>
      </p:sp>
    </p:spTree>
    <p:extLst>
      <p:ext uri="{BB962C8B-B14F-4D97-AF65-F5344CB8AC3E}">
        <p14:creationId xmlns:p14="http://schemas.microsoft.com/office/powerpoint/2010/main" val="2762718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757539"/>
          </a:xfrm>
        </p:spPr>
        <p:txBody>
          <a:bodyPr>
            <a:normAutofit fontScale="90000"/>
          </a:bodyPr>
          <a:lstStyle/>
          <a:p>
            <a:r>
              <a:rPr lang="ru-RU" dirty="0">
                <a:latin typeface="Arial" panose="020B0604020202020204" pitchFamily="34" charset="0"/>
                <a:cs typeface="Arial" panose="020B0604020202020204" pitchFamily="34" charset="0"/>
              </a:rPr>
              <a:t>Блокирующий и неблокирующий ввод/вывод</a:t>
            </a:r>
          </a:p>
        </p:txBody>
      </p:sp>
      <p:sp>
        <p:nvSpPr>
          <p:cNvPr id="7" name="Прямоугольник 6">
            <a:extLst>
              <a:ext uri="{FF2B5EF4-FFF2-40B4-BE49-F238E27FC236}">
                <a16:creationId xmlns:a16="http://schemas.microsoft.com/office/drawing/2014/main" id="{E88CB78D-B445-4A0F-84EF-8114C8F0D1C2}"/>
              </a:ext>
            </a:extLst>
          </p:cNvPr>
          <p:cNvSpPr/>
          <p:nvPr/>
        </p:nvSpPr>
        <p:spPr>
          <a:xfrm>
            <a:off x="547704" y="1120676"/>
            <a:ext cx="11096592" cy="193899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Потоки ввода/вывода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streams</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в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Java</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IO являются блокирующими. Это значит, что когда в потоке выполнения (t</a:t>
            </a:r>
            <a:r>
              <a:rPr lang="en-US"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h</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read</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вызывается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read</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или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write</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метод любого класса из пакета java.io.*, происходит блокировка до тех пор, пока данные не будут считаны или записаны. Поток выполнения в данный момент не может делать ничего другого.</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6" name="Прямоугольник 5">
            <a:extLst>
              <a:ext uri="{FF2B5EF4-FFF2-40B4-BE49-F238E27FC236}">
                <a16:creationId xmlns:a16="http://schemas.microsoft.com/office/drawing/2014/main" id="{6FA3C722-C721-4058-8EF5-B3C002D69E22}"/>
              </a:ext>
            </a:extLst>
          </p:cNvPr>
          <p:cNvSpPr/>
          <p:nvPr/>
        </p:nvSpPr>
        <p:spPr>
          <a:xfrm>
            <a:off x="547704" y="3839047"/>
            <a:ext cx="11096592" cy="193899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Неблокирующий режим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Java</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NIO позволяет запрашивать считанные данные из канала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channel</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и получать только то, что доступно на данный момент, или вообще ничего, если доступных данных пока нет. Вместо того, чтобы оставаться заблокированным пока данные не станут доступными для считывания, поток выполнения может заняться чем-то другим.</a:t>
            </a:r>
          </a:p>
        </p:txBody>
      </p:sp>
    </p:spTree>
    <p:extLst>
      <p:ext uri="{BB962C8B-B14F-4D97-AF65-F5344CB8AC3E}">
        <p14:creationId xmlns:p14="http://schemas.microsoft.com/office/powerpoint/2010/main" val="1698066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757539"/>
          </a:xfrm>
        </p:spPr>
        <p:txBody>
          <a:bodyPr>
            <a:normAutofit fontScale="90000"/>
          </a:bodyPr>
          <a:lstStyle/>
          <a:p>
            <a:r>
              <a:rPr lang="ru-RU" dirty="0">
                <a:latin typeface="Arial" panose="020B0604020202020204" pitchFamily="34" charset="0"/>
                <a:cs typeface="Arial" panose="020B0604020202020204" pitchFamily="34" charset="0"/>
              </a:rPr>
              <a:t>Блокирующий и неблокирующий ввод/вывод</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6" name="Прямоугольник 5">
            <a:extLst>
              <a:ext uri="{FF2B5EF4-FFF2-40B4-BE49-F238E27FC236}">
                <a16:creationId xmlns:a16="http://schemas.microsoft.com/office/drawing/2014/main" id="{6FA3C722-C721-4058-8EF5-B3C002D69E22}"/>
              </a:ext>
            </a:extLst>
          </p:cNvPr>
          <p:cNvSpPr/>
          <p:nvPr/>
        </p:nvSpPr>
        <p:spPr>
          <a:xfrm>
            <a:off x="547704" y="1120676"/>
            <a:ext cx="11096592" cy="230832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Каналы – это логические (не физические) порталы, через которые осуществляется ввод/вывод данных, а буферы являются источниками или приёмниками этих переданных данных. При организации вывода, данные, которые вы хотите отправить, помещаются в буфер, а он передается в канал. При вводе, данные из канала помещаются в предоставленный вами буфер.</a:t>
            </a:r>
          </a:p>
        </p:txBody>
      </p:sp>
      <p:sp>
        <p:nvSpPr>
          <p:cNvPr id="3" name="Прямоугольник 2">
            <a:extLst>
              <a:ext uri="{FF2B5EF4-FFF2-40B4-BE49-F238E27FC236}">
                <a16:creationId xmlns:a16="http://schemas.microsoft.com/office/drawing/2014/main" id="{A5258A35-326B-41D2-854E-5B1F9EA7979C}"/>
              </a:ext>
            </a:extLst>
          </p:cNvPr>
          <p:cNvSpPr/>
          <p:nvPr/>
        </p:nvSpPr>
        <p:spPr>
          <a:xfrm>
            <a:off x="547704" y="3937338"/>
            <a:ext cx="11096592"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ru-RU" sz="2400" dirty="0"/>
              <a:t>Таким образом неблокирующий режим </a:t>
            </a:r>
            <a:r>
              <a:rPr lang="ru-RU" sz="2400" dirty="0" err="1"/>
              <a:t>Java</a:t>
            </a:r>
            <a:r>
              <a:rPr lang="ru-RU" sz="2400" dirty="0"/>
              <a:t> NIO позволяет использовать один поток выполнения для решения нескольких задач вместо пустого прожигания времени на ожидание в заблокированном состояний. Наиболее частой практикой является использование сэкономленного времени работы потока выполнения на обслуживание операций ввода/вывода в другом или других каналах.</a:t>
            </a:r>
          </a:p>
        </p:txBody>
      </p:sp>
    </p:spTree>
    <p:extLst>
      <p:ext uri="{BB962C8B-B14F-4D97-AF65-F5344CB8AC3E}">
        <p14:creationId xmlns:p14="http://schemas.microsoft.com/office/powerpoint/2010/main" val="2152018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506277"/>
          </a:xfrm>
        </p:spPr>
        <p:txBody>
          <a:bodyPr>
            <a:normAutofit fontScale="90000"/>
          </a:bodyPr>
          <a:lstStyle/>
          <a:p>
            <a:r>
              <a:rPr lang="ru-RU" dirty="0">
                <a:latin typeface="Arial" panose="020B0604020202020204" pitchFamily="34" charset="0"/>
                <a:cs typeface="Arial" panose="020B0604020202020204" pitchFamily="34" charset="0"/>
              </a:rPr>
              <a:t>Селекторы</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6" name="Прямоугольник 5">
            <a:extLst>
              <a:ext uri="{FF2B5EF4-FFF2-40B4-BE49-F238E27FC236}">
                <a16:creationId xmlns:a16="http://schemas.microsoft.com/office/drawing/2014/main" id="{6FA3C722-C721-4058-8EF5-B3C002D69E22}"/>
              </a:ext>
            </a:extLst>
          </p:cNvPr>
          <p:cNvSpPr/>
          <p:nvPr/>
        </p:nvSpPr>
        <p:spPr>
          <a:xfrm>
            <a:off x="547704" y="1120676"/>
            <a:ext cx="11096592" cy="193899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Селекторы в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Java</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NIO позволяют одному потоку выполнения мониторить несколько каналов ввода. Вы можете зарегистрировать несколько каналов с селектором, а потом использовать один поток выполнения для обслуживания каналов, имеющих доступные для обработки данные, или для выбора каналов, готовых для записи.</a:t>
            </a:r>
          </a:p>
        </p:txBody>
      </p:sp>
      <p:grpSp>
        <p:nvGrpSpPr>
          <p:cNvPr id="20" name="Группа 19">
            <a:extLst>
              <a:ext uri="{FF2B5EF4-FFF2-40B4-BE49-F238E27FC236}">
                <a16:creationId xmlns:a16="http://schemas.microsoft.com/office/drawing/2014/main" id="{3A1F111E-3A3E-40B8-B537-4E90A959E3B6}"/>
              </a:ext>
            </a:extLst>
          </p:cNvPr>
          <p:cNvGrpSpPr/>
          <p:nvPr/>
        </p:nvGrpSpPr>
        <p:grpSpPr>
          <a:xfrm>
            <a:off x="547704" y="3266745"/>
            <a:ext cx="9167796" cy="2968725"/>
            <a:chOff x="547704" y="3266745"/>
            <a:chExt cx="9167796" cy="2968725"/>
          </a:xfrm>
        </p:grpSpPr>
        <p:sp>
          <p:nvSpPr>
            <p:cNvPr id="2" name="Прямоугольник 1">
              <a:extLst>
                <a:ext uri="{FF2B5EF4-FFF2-40B4-BE49-F238E27FC236}">
                  <a16:creationId xmlns:a16="http://schemas.microsoft.com/office/drawing/2014/main" id="{9C1BB428-1EC2-4A22-ACF2-625629A096E8}"/>
                </a:ext>
              </a:extLst>
            </p:cNvPr>
            <p:cNvSpPr/>
            <p:nvPr/>
          </p:nvSpPr>
          <p:spPr>
            <a:xfrm>
              <a:off x="547704" y="4155745"/>
              <a:ext cx="2298700" cy="115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Thread</a:t>
              </a:r>
              <a:endParaRPr lang="ru-RU" sz="2800" dirty="0">
                <a:effectLst>
                  <a:outerShdw blurRad="38100" dist="38100" dir="2700000" algn="tl">
                    <a:srgbClr val="000000">
                      <a:alpha val="43137"/>
                    </a:srgbClr>
                  </a:outerShdw>
                </a:effectLst>
              </a:endParaRPr>
            </a:p>
          </p:txBody>
        </p:sp>
        <p:sp>
          <p:nvSpPr>
            <p:cNvPr id="5" name="Прямоугольник: усеченные противолежащие углы 4">
              <a:extLst>
                <a:ext uri="{FF2B5EF4-FFF2-40B4-BE49-F238E27FC236}">
                  <a16:creationId xmlns:a16="http://schemas.microsoft.com/office/drawing/2014/main" id="{6579D4C2-8F3F-46C4-A941-C8C57208F0AE}"/>
                </a:ext>
              </a:extLst>
            </p:cNvPr>
            <p:cNvSpPr/>
            <p:nvPr/>
          </p:nvSpPr>
          <p:spPr>
            <a:xfrm>
              <a:off x="4151535" y="4155745"/>
              <a:ext cx="2133600" cy="1152624"/>
            </a:xfrm>
            <a:prstGeom prst="snip2DiagRect">
              <a:avLst>
                <a:gd name="adj1" fmla="val 0"/>
                <a:gd name="adj2" fmla="val 4311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Selector</a:t>
              </a:r>
              <a:endParaRPr lang="ru-RU" sz="2800" dirty="0">
                <a:effectLst>
                  <a:outerShdw blurRad="38100" dist="38100" dir="2700000" algn="tl">
                    <a:srgbClr val="000000">
                      <a:alpha val="43137"/>
                    </a:srgbClr>
                  </a:outerShdw>
                </a:effectLst>
              </a:endParaRPr>
            </a:p>
          </p:txBody>
        </p:sp>
        <p:sp>
          <p:nvSpPr>
            <p:cNvPr id="7" name="Прямоугольник: скругленные углы 6">
              <a:extLst>
                <a:ext uri="{FF2B5EF4-FFF2-40B4-BE49-F238E27FC236}">
                  <a16:creationId xmlns:a16="http://schemas.microsoft.com/office/drawing/2014/main" id="{AD9CE5AC-0871-42A5-81B2-5B2F435C4D83}"/>
                </a:ext>
              </a:extLst>
            </p:cNvPr>
            <p:cNvSpPr/>
            <p:nvPr/>
          </p:nvSpPr>
          <p:spPr>
            <a:xfrm>
              <a:off x="7734300" y="3266745"/>
              <a:ext cx="1981200" cy="889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Channel</a:t>
              </a:r>
              <a:endParaRPr lang="ru-RU" sz="2800" dirty="0">
                <a:effectLst>
                  <a:outerShdw blurRad="38100" dist="38100" dir="2700000" algn="tl">
                    <a:srgbClr val="000000">
                      <a:alpha val="43137"/>
                    </a:srgbClr>
                  </a:outerShdw>
                </a:effectLst>
              </a:endParaRPr>
            </a:p>
          </p:txBody>
        </p:sp>
        <p:sp>
          <p:nvSpPr>
            <p:cNvPr id="10" name="Прямоугольник: скругленные углы 9">
              <a:extLst>
                <a:ext uri="{FF2B5EF4-FFF2-40B4-BE49-F238E27FC236}">
                  <a16:creationId xmlns:a16="http://schemas.microsoft.com/office/drawing/2014/main" id="{67F6B086-6151-44D6-B85B-0E51EEBFEE13}"/>
                </a:ext>
              </a:extLst>
            </p:cNvPr>
            <p:cNvSpPr/>
            <p:nvPr/>
          </p:nvSpPr>
          <p:spPr>
            <a:xfrm>
              <a:off x="7734300" y="4319679"/>
              <a:ext cx="1981200" cy="889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Channel</a:t>
              </a:r>
              <a:endParaRPr lang="ru-RU" sz="2800" dirty="0">
                <a:effectLst>
                  <a:outerShdw blurRad="38100" dist="38100" dir="2700000" algn="tl">
                    <a:srgbClr val="000000">
                      <a:alpha val="43137"/>
                    </a:srgbClr>
                  </a:outerShdw>
                </a:effectLst>
              </a:endParaRPr>
            </a:p>
          </p:txBody>
        </p:sp>
        <p:sp>
          <p:nvSpPr>
            <p:cNvPr id="11" name="Прямоугольник: скругленные углы 10">
              <a:extLst>
                <a:ext uri="{FF2B5EF4-FFF2-40B4-BE49-F238E27FC236}">
                  <a16:creationId xmlns:a16="http://schemas.microsoft.com/office/drawing/2014/main" id="{B512AC39-E91F-4F43-A0B4-130CFCA1E19A}"/>
                </a:ext>
              </a:extLst>
            </p:cNvPr>
            <p:cNvSpPr/>
            <p:nvPr/>
          </p:nvSpPr>
          <p:spPr>
            <a:xfrm>
              <a:off x="7734300" y="5346470"/>
              <a:ext cx="1981200" cy="889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Channel</a:t>
              </a:r>
              <a:endParaRPr lang="ru-RU" sz="2800" dirty="0">
                <a:effectLst>
                  <a:outerShdw blurRad="38100" dist="38100" dir="2700000" algn="tl">
                    <a:srgbClr val="000000">
                      <a:alpha val="43137"/>
                    </a:srgbClr>
                  </a:outerShdw>
                </a:effectLst>
              </a:endParaRPr>
            </a:p>
          </p:txBody>
        </p:sp>
        <p:cxnSp>
          <p:nvCxnSpPr>
            <p:cNvPr id="9" name="Прямая со стрелкой 8">
              <a:extLst>
                <a:ext uri="{FF2B5EF4-FFF2-40B4-BE49-F238E27FC236}">
                  <a16:creationId xmlns:a16="http://schemas.microsoft.com/office/drawing/2014/main" id="{6D98C850-D445-49B3-B5CD-0E6C5E785E19}"/>
                </a:ext>
              </a:extLst>
            </p:cNvPr>
            <p:cNvCxnSpPr>
              <a:stCxn id="2" idx="3"/>
              <a:endCxn id="5" idx="2"/>
            </p:cNvCxnSpPr>
            <p:nvPr/>
          </p:nvCxnSpPr>
          <p:spPr>
            <a:xfrm>
              <a:off x="2846404" y="4732057"/>
              <a:ext cx="1305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Соединитель: уступ 13">
              <a:extLst>
                <a:ext uri="{FF2B5EF4-FFF2-40B4-BE49-F238E27FC236}">
                  <a16:creationId xmlns:a16="http://schemas.microsoft.com/office/drawing/2014/main" id="{8193333C-C5CB-4395-A932-D30E2DF2C743}"/>
                </a:ext>
              </a:extLst>
            </p:cNvPr>
            <p:cNvCxnSpPr>
              <a:stCxn id="5" idx="0"/>
              <a:endCxn id="7" idx="1"/>
            </p:cNvCxnSpPr>
            <p:nvPr/>
          </p:nvCxnSpPr>
          <p:spPr>
            <a:xfrm flipV="1">
              <a:off x="6285135" y="3711245"/>
              <a:ext cx="1449165" cy="102081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Соединитель: уступ 15">
              <a:extLst>
                <a:ext uri="{FF2B5EF4-FFF2-40B4-BE49-F238E27FC236}">
                  <a16:creationId xmlns:a16="http://schemas.microsoft.com/office/drawing/2014/main" id="{A9E1A031-1879-4162-BEA8-298BA7FC98EF}"/>
                </a:ext>
              </a:extLst>
            </p:cNvPr>
            <p:cNvCxnSpPr>
              <a:stCxn id="5" idx="0"/>
              <a:endCxn id="11" idx="1"/>
            </p:cNvCxnSpPr>
            <p:nvPr/>
          </p:nvCxnSpPr>
          <p:spPr>
            <a:xfrm>
              <a:off x="6285135" y="4732057"/>
              <a:ext cx="1449165" cy="105891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Соединитель: уступ 17">
              <a:extLst>
                <a:ext uri="{FF2B5EF4-FFF2-40B4-BE49-F238E27FC236}">
                  <a16:creationId xmlns:a16="http://schemas.microsoft.com/office/drawing/2014/main" id="{12006F3B-4133-4F27-A0F1-AC4C9D0EC9DC}"/>
                </a:ext>
              </a:extLst>
            </p:cNvPr>
            <p:cNvCxnSpPr>
              <a:stCxn id="5" idx="0"/>
              <a:endCxn id="10" idx="1"/>
            </p:cNvCxnSpPr>
            <p:nvPr/>
          </p:nvCxnSpPr>
          <p:spPr>
            <a:xfrm>
              <a:off x="6285135" y="4732057"/>
              <a:ext cx="1449165" cy="32122"/>
            </a:xfrm>
            <a:prstGeom prst="bentConnector3">
              <a:avLst>
                <a:gd name="adj1" fmla="val 69280"/>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891289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506277"/>
          </a:xfrm>
        </p:spPr>
        <p:txBody>
          <a:bodyPr>
            <a:normAutofit fontScale="90000"/>
          </a:bodyPr>
          <a:lstStyle/>
          <a:p>
            <a:r>
              <a:rPr lang="ru-RU" dirty="0">
                <a:latin typeface="Arial" panose="020B0604020202020204" pitchFamily="34" charset="0"/>
                <a:cs typeface="Arial" panose="020B0604020202020204" pitchFamily="34" charset="0"/>
              </a:rPr>
              <a:t>буферы</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15" name="Прямоугольник 14">
            <a:extLst>
              <a:ext uri="{FF2B5EF4-FFF2-40B4-BE49-F238E27FC236}">
                <a16:creationId xmlns:a16="http://schemas.microsoft.com/office/drawing/2014/main" id="{6C7CE3FE-6A59-4A17-AAEB-ECDA64A77F89}"/>
              </a:ext>
            </a:extLst>
          </p:cNvPr>
          <p:cNvSpPr/>
          <p:nvPr/>
        </p:nvSpPr>
        <p:spPr>
          <a:xfrm>
            <a:off x="149225" y="2151727"/>
            <a:ext cx="1189355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ru-RU" sz="3200" dirty="0"/>
              <a:t>В </a:t>
            </a:r>
            <a:r>
              <a:rPr lang="ru-RU" sz="3200" dirty="0" err="1"/>
              <a:t>стандратной</a:t>
            </a:r>
            <a:r>
              <a:rPr lang="ru-RU" sz="3200" dirty="0"/>
              <a:t> библиотеке буфер представлен абстрактным классом </a:t>
            </a:r>
            <a:r>
              <a:rPr lang="ru-RU" sz="3200" dirty="0" err="1"/>
              <a:t>Buffer</a:t>
            </a:r>
            <a:r>
              <a:rPr lang="ru-RU" sz="3200" dirty="0"/>
              <a:t> и множеством его наследников. Основное отличие наследников - тип данных, который они будут хранить: </a:t>
            </a:r>
            <a:r>
              <a:rPr lang="ru-RU" sz="3200" dirty="0" err="1"/>
              <a:t>byte</a:t>
            </a:r>
            <a:r>
              <a:rPr lang="ru-RU" sz="3200" dirty="0"/>
              <a:t>, </a:t>
            </a:r>
            <a:r>
              <a:rPr lang="ru-RU" sz="3200" dirty="0" err="1"/>
              <a:t>int</a:t>
            </a:r>
            <a:r>
              <a:rPr lang="ru-RU" sz="3200" dirty="0"/>
              <a:t>, </a:t>
            </a:r>
            <a:r>
              <a:rPr lang="ru-RU" sz="3200" dirty="0" err="1"/>
              <a:t>long</a:t>
            </a:r>
            <a:r>
              <a:rPr lang="ru-RU" sz="3200" dirty="0"/>
              <a:t> и другие примитивные типы данных. Потому работа буфера будет рассмотрена на примере класса </a:t>
            </a:r>
            <a:r>
              <a:rPr lang="ru-RU" sz="3200" dirty="0" err="1"/>
              <a:t>ByteBuffer</a:t>
            </a:r>
            <a:r>
              <a:rPr lang="ru-RU" sz="3200" dirty="0"/>
              <a:t>.</a:t>
            </a:r>
          </a:p>
        </p:txBody>
      </p:sp>
    </p:spTree>
    <p:extLst>
      <p:ext uri="{BB962C8B-B14F-4D97-AF65-F5344CB8AC3E}">
        <p14:creationId xmlns:p14="http://schemas.microsoft.com/office/powerpoint/2010/main" val="1449395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506277"/>
          </a:xfrm>
        </p:spPr>
        <p:txBody>
          <a:bodyPr>
            <a:normAutofit fontScale="90000"/>
          </a:bodyPr>
          <a:lstStyle/>
          <a:p>
            <a:r>
              <a:rPr lang="ru-RU" dirty="0">
                <a:latin typeface="Arial" panose="020B0604020202020204" pitchFamily="34" charset="0"/>
                <a:cs typeface="Arial" panose="020B0604020202020204" pitchFamily="34" charset="0"/>
              </a:rPr>
              <a:t>буферы</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15" name="Прямоугольник 14">
            <a:extLst>
              <a:ext uri="{FF2B5EF4-FFF2-40B4-BE49-F238E27FC236}">
                <a16:creationId xmlns:a16="http://schemas.microsoft.com/office/drawing/2014/main" id="{6C7CE3FE-6A59-4A17-AAEB-ECDA64A77F89}"/>
              </a:ext>
            </a:extLst>
          </p:cNvPr>
          <p:cNvSpPr/>
          <p:nvPr/>
        </p:nvSpPr>
        <p:spPr>
          <a:xfrm>
            <a:off x="149225" y="836977"/>
            <a:ext cx="1189355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ru-RU" sz="3200" dirty="0"/>
              <a:t>Буфер можно считать ограниченной в размерах последовательностью данных одного типа с набором методов по манипуляции его содержимым. Отличительной особенностью этих методов является то, что они являются относительными - запись и чтение в буфер производится не в конкретное место, а относительно некоторого указателя; положение этого указателя изменяется с каждой операцией чтения/записи.</a:t>
            </a:r>
          </a:p>
        </p:txBody>
      </p:sp>
      <p:grpSp>
        <p:nvGrpSpPr>
          <p:cNvPr id="3" name="Группа 2">
            <a:extLst>
              <a:ext uri="{FF2B5EF4-FFF2-40B4-BE49-F238E27FC236}">
                <a16:creationId xmlns:a16="http://schemas.microsoft.com/office/drawing/2014/main" id="{7D4A7906-CC40-44B2-A59F-0C1B9364E8C9}"/>
              </a:ext>
            </a:extLst>
          </p:cNvPr>
          <p:cNvGrpSpPr/>
          <p:nvPr/>
        </p:nvGrpSpPr>
        <p:grpSpPr>
          <a:xfrm>
            <a:off x="3962400" y="5034827"/>
            <a:ext cx="4267200" cy="711200"/>
            <a:chOff x="1790700" y="5257800"/>
            <a:chExt cx="4267200" cy="711200"/>
          </a:xfrm>
        </p:grpSpPr>
        <p:sp>
          <p:nvSpPr>
            <p:cNvPr id="2" name="Прямоугольник 1">
              <a:extLst>
                <a:ext uri="{FF2B5EF4-FFF2-40B4-BE49-F238E27FC236}">
                  <a16:creationId xmlns:a16="http://schemas.microsoft.com/office/drawing/2014/main" id="{B0EEDC3E-8944-4CBA-81B8-2B457FCDF4C6}"/>
                </a:ext>
              </a:extLst>
            </p:cNvPr>
            <p:cNvSpPr/>
            <p:nvPr/>
          </p:nvSpPr>
          <p:spPr>
            <a:xfrm>
              <a:off x="1790700" y="5257800"/>
              <a:ext cx="711200" cy="7112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0</a:t>
              </a:r>
            </a:p>
          </p:txBody>
        </p:sp>
        <p:sp>
          <p:nvSpPr>
            <p:cNvPr id="7" name="Прямоугольник 6">
              <a:extLst>
                <a:ext uri="{FF2B5EF4-FFF2-40B4-BE49-F238E27FC236}">
                  <a16:creationId xmlns:a16="http://schemas.microsoft.com/office/drawing/2014/main" id="{5C7327BA-250E-4771-A410-92DF71C60A40}"/>
                </a:ext>
              </a:extLst>
            </p:cNvPr>
            <p:cNvSpPr/>
            <p:nvPr/>
          </p:nvSpPr>
          <p:spPr>
            <a:xfrm>
              <a:off x="2501900" y="5257800"/>
              <a:ext cx="711200" cy="7112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0</a:t>
              </a:r>
            </a:p>
          </p:txBody>
        </p:sp>
        <p:sp>
          <p:nvSpPr>
            <p:cNvPr id="8" name="Прямоугольник 7">
              <a:extLst>
                <a:ext uri="{FF2B5EF4-FFF2-40B4-BE49-F238E27FC236}">
                  <a16:creationId xmlns:a16="http://schemas.microsoft.com/office/drawing/2014/main" id="{0D965E36-97FF-486B-B0C2-768023665284}"/>
                </a:ext>
              </a:extLst>
            </p:cNvPr>
            <p:cNvSpPr/>
            <p:nvPr/>
          </p:nvSpPr>
          <p:spPr>
            <a:xfrm>
              <a:off x="3213100" y="5257800"/>
              <a:ext cx="711200" cy="7112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0</a:t>
              </a:r>
            </a:p>
          </p:txBody>
        </p:sp>
        <p:sp>
          <p:nvSpPr>
            <p:cNvPr id="9" name="Прямоугольник 8">
              <a:extLst>
                <a:ext uri="{FF2B5EF4-FFF2-40B4-BE49-F238E27FC236}">
                  <a16:creationId xmlns:a16="http://schemas.microsoft.com/office/drawing/2014/main" id="{97EA505A-D1DD-48BA-B96E-CC31B4C1F254}"/>
                </a:ext>
              </a:extLst>
            </p:cNvPr>
            <p:cNvSpPr/>
            <p:nvPr/>
          </p:nvSpPr>
          <p:spPr>
            <a:xfrm>
              <a:off x="3924300" y="5257800"/>
              <a:ext cx="711200" cy="7112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0</a:t>
              </a:r>
            </a:p>
          </p:txBody>
        </p:sp>
        <p:sp>
          <p:nvSpPr>
            <p:cNvPr id="10" name="Прямоугольник 9">
              <a:extLst>
                <a:ext uri="{FF2B5EF4-FFF2-40B4-BE49-F238E27FC236}">
                  <a16:creationId xmlns:a16="http://schemas.microsoft.com/office/drawing/2014/main" id="{94F3DA97-690F-4E03-A107-66E1CE2A26E9}"/>
                </a:ext>
              </a:extLst>
            </p:cNvPr>
            <p:cNvSpPr/>
            <p:nvPr/>
          </p:nvSpPr>
          <p:spPr>
            <a:xfrm>
              <a:off x="4635500" y="5257800"/>
              <a:ext cx="711200" cy="7112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0</a:t>
              </a:r>
            </a:p>
          </p:txBody>
        </p:sp>
        <p:sp>
          <p:nvSpPr>
            <p:cNvPr id="11" name="Прямоугольник 10">
              <a:extLst>
                <a:ext uri="{FF2B5EF4-FFF2-40B4-BE49-F238E27FC236}">
                  <a16:creationId xmlns:a16="http://schemas.microsoft.com/office/drawing/2014/main" id="{E4D7F424-7B86-4893-8EBD-FBEBC2153AC2}"/>
                </a:ext>
              </a:extLst>
            </p:cNvPr>
            <p:cNvSpPr/>
            <p:nvPr/>
          </p:nvSpPr>
          <p:spPr>
            <a:xfrm>
              <a:off x="5346700" y="5257800"/>
              <a:ext cx="711200" cy="7112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0</a:t>
              </a:r>
            </a:p>
          </p:txBody>
        </p:sp>
      </p:grpSp>
    </p:spTree>
    <p:extLst>
      <p:ext uri="{BB962C8B-B14F-4D97-AF65-F5344CB8AC3E}">
        <p14:creationId xmlns:p14="http://schemas.microsoft.com/office/powerpoint/2010/main" val="2829858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506277"/>
          </a:xfrm>
        </p:spPr>
        <p:txBody>
          <a:bodyPr>
            <a:normAutofit fontScale="90000"/>
          </a:bodyPr>
          <a:lstStyle/>
          <a:p>
            <a:r>
              <a:rPr lang="ru-RU" dirty="0">
                <a:latin typeface="Arial" panose="020B0604020202020204" pitchFamily="34" charset="0"/>
                <a:cs typeface="Arial" panose="020B0604020202020204" pitchFamily="34" charset="0"/>
              </a:rPr>
              <a:t>Указатели в буферах</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pic>
        <p:nvPicPr>
          <p:cNvPr id="10242" name="Picture 2">
            <a:extLst>
              <a:ext uri="{FF2B5EF4-FFF2-40B4-BE49-F238E27FC236}">
                <a16:creationId xmlns:a16="http://schemas.microsoft.com/office/drawing/2014/main" id="{F4764048-58C5-444F-B04E-CA2C4216F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8" y="1387130"/>
            <a:ext cx="5618162" cy="408373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13" name="Прямоугольник 12">
            <a:extLst>
              <a:ext uri="{FF2B5EF4-FFF2-40B4-BE49-F238E27FC236}">
                <a16:creationId xmlns:a16="http://schemas.microsoft.com/office/drawing/2014/main" id="{0023DD8F-F7CD-4452-9223-0CC49DE88E2B}"/>
              </a:ext>
            </a:extLst>
          </p:cNvPr>
          <p:cNvSpPr/>
          <p:nvPr/>
        </p:nvSpPr>
        <p:spPr>
          <a:xfrm>
            <a:off x="6096000" y="1387130"/>
            <a:ext cx="5781675"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buFont typeface="Arial" panose="020B0604020202020204" pitchFamily="34" charset="0"/>
              <a:buChar char="•"/>
            </a:pPr>
            <a:r>
              <a:rPr lang="ru-RU" sz="2400" dirty="0"/>
              <a:t>Позиция (</a:t>
            </a:r>
            <a:r>
              <a:rPr lang="en-US" sz="2400" dirty="0"/>
              <a:t>position)</a:t>
            </a:r>
            <a:r>
              <a:rPr lang="ru-RU" sz="2400" dirty="0"/>
              <a:t> - положение этого указателя изменяется с каждой операцией чтения/записи.</a:t>
            </a:r>
          </a:p>
          <a:p>
            <a:pPr marL="342900" indent="-342900" algn="just">
              <a:buFont typeface="Arial" panose="020B0604020202020204" pitchFamily="34" charset="0"/>
              <a:buChar char="•"/>
            </a:pPr>
            <a:r>
              <a:rPr lang="ru-RU" sz="2400" dirty="0"/>
              <a:t>Ёмкость</a:t>
            </a:r>
            <a:r>
              <a:rPr lang="en-US" sz="2400" dirty="0"/>
              <a:t> (capacity)</a:t>
            </a:r>
            <a:r>
              <a:rPr lang="ru-RU" sz="2400" dirty="0"/>
              <a:t> - это просто размер "массива", хранящего данные в буфере - больше этого количества положить в него никак не получится.</a:t>
            </a:r>
          </a:p>
          <a:p>
            <a:pPr marL="342900" indent="-342900" algn="just">
              <a:buFont typeface="Arial" panose="020B0604020202020204" pitchFamily="34" charset="0"/>
              <a:buChar char="•"/>
            </a:pPr>
            <a:r>
              <a:rPr lang="ru-RU" sz="2400" dirty="0"/>
              <a:t>Лимит </a:t>
            </a:r>
            <a:r>
              <a:rPr lang="en-US" sz="2400" dirty="0"/>
              <a:t>(limit)</a:t>
            </a:r>
            <a:r>
              <a:rPr lang="ru-RU" sz="2400" dirty="0"/>
              <a:t> - это "индекс" во внутреннем массиве, дальше которого не может "зайти" позиция при чтении или записи.</a:t>
            </a:r>
          </a:p>
        </p:txBody>
      </p:sp>
    </p:spTree>
    <p:extLst>
      <p:ext uri="{BB962C8B-B14F-4D97-AF65-F5344CB8AC3E}">
        <p14:creationId xmlns:p14="http://schemas.microsoft.com/office/powerpoint/2010/main" val="2666364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506277"/>
          </a:xfrm>
        </p:spPr>
        <p:txBody>
          <a:bodyPr>
            <a:normAutofit fontScale="90000"/>
          </a:bodyPr>
          <a:lstStyle/>
          <a:p>
            <a:r>
              <a:rPr lang="ru-RU" dirty="0">
                <a:latin typeface="Arial" panose="020B0604020202020204" pitchFamily="34" charset="0"/>
                <a:cs typeface="Arial" panose="020B0604020202020204" pitchFamily="34" charset="0"/>
              </a:rPr>
              <a:t>Методы для работы с буферами</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13" name="Прямоугольник 12">
            <a:extLst>
              <a:ext uri="{FF2B5EF4-FFF2-40B4-BE49-F238E27FC236}">
                <a16:creationId xmlns:a16="http://schemas.microsoft.com/office/drawing/2014/main" id="{0023DD8F-F7CD-4452-9223-0CC49DE88E2B}"/>
              </a:ext>
            </a:extLst>
          </p:cNvPr>
          <p:cNvSpPr/>
          <p:nvPr/>
        </p:nvSpPr>
        <p:spPr>
          <a:xfrm>
            <a:off x="222250" y="1720840"/>
            <a:ext cx="117475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buFont typeface="Arial" panose="020B0604020202020204" pitchFamily="34" charset="0"/>
              <a:buChar char="•"/>
            </a:pPr>
            <a:r>
              <a:rPr lang="ru-RU" sz="2400" dirty="0"/>
              <a:t>Для чтения из буфера предназначен метод </a:t>
            </a:r>
            <a:r>
              <a:rPr lang="ru-RU" sz="2400" b="1" dirty="0" err="1"/>
              <a:t>get</a:t>
            </a:r>
            <a:r>
              <a:rPr lang="ru-RU" sz="2400" dirty="0"/>
              <a:t>, с помощью которого можно считать из буфера один байт из места, на которое указывает маркер позиции (маркер при этом сместится на единицу) и множество его "коллег" (для чтения массива, а также всех примитивов, вроде </a:t>
            </a:r>
            <a:r>
              <a:rPr lang="ru-RU" sz="2400" dirty="0" err="1"/>
              <a:t>char</a:t>
            </a:r>
            <a:r>
              <a:rPr lang="ru-RU" sz="2400" dirty="0"/>
              <a:t>, </a:t>
            </a:r>
            <a:r>
              <a:rPr lang="ru-RU" sz="2400" dirty="0" err="1"/>
              <a:t>double</a:t>
            </a:r>
            <a:r>
              <a:rPr lang="ru-RU" sz="2400" dirty="0"/>
              <a:t> и т.д.).</a:t>
            </a:r>
          </a:p>
          <a:p>
            <a:pPr algn="just"/>
            <a:endParaRPr lang="ru-RU" sz="2400" dirty="0"/>
          </a:p>
          <a:p>
            <a:pPr marL="342900" indent="-342900" algn="just">
              <a:buFont typeface="Arial" panose="020B0604020202020204" pitchFamily="34" charset="0"/>
              <a:buChar char="•"/>
            </a:pPr>
            <a:r>
              <a:rPr lang="ru-RU" sz="2400" dirty="0"/>
              <a:t>Для записи существует метод </a:t>
            </a:r>
            <a:r>
              <a:rPr lang="ru-RU" sz="2400" b="1" dirty="0" err="1"/>
              <a:t>put</a:t>
            </a:r>
            <a:r>
              <a:rPr lang="ru-RU" sz="2400" dirty="0"/>
              <a:t>, и ситуация с ним аналогична методу </a:t>
            </a:r>
            <a:r>
              <a:rPr lang="ru-RU" sz="2400" dirty="0" err="1"/>
              <a:t>get</a:t>
            </a:r>
            <a:r>
              <a:rPr lang="ru-RU" sz="2400" dirty="0"/>
              <a:t>: запись происходит в место, на которое указывает </a:t>
            </a:r>
            <a:r>
              <a:rPr lang="ru-RU" sz="2400" dirty="0" err="1"/>
              <a:t>position</a:t>
            </a:r>
            <a:r>
              <a:rPr lang="ru-RU" sz="2400" dirty="0"/>
              <a:t>; маркер при этом перемещается;</a:t>
            </a:r>
          </a:p>
          <a:p>
            <a:pPr marL="342900" indent="-342900" algn="just">
              <a:buFont typeface="Arial" panose="020B0604020202020204" pitchFamily="34" charset="0"/>
              <a:buChar char="•"/>
            </a:pPr>
            <a:endParaRPr lang="ru-RU" sz="2400" dirty="0"/>
          </a:p>
          <a:p>
            <a:pPr marL="342900" indent="-342900" algn="just">
              <a:buFont typeface="Arial" panose="020B0604020202020204" pitchFamily="34" charset="0"/>
              <a:buChar char="•"/>
            </a:pPr>
            <a:r>
              <a:rPr lang="ru-RU" sz="2400" dirty="0"/>
              <a:t>Метод </a:t>
            </a:r>
            <a:r>
              <a:rPr lang="ru-RU" sz="2400" b="1" dirty="0" err="1"/>
              <a:t>array</a:t>
            </a:r>
            <a:r>
              <a:rPr lang="ru-RU" sz="2400" dirty="0"/>
              <a:t> возвращает массив, хранящий данные буфера.</a:t>
            </a:r>
          </a:p>
        </p:txBody>
      </p:sp>
    </p:spTree>
    <p:extLst>
      <p:ext uri="{BB962C8B-B14F-4D97-AF65-F5344CB8AC3E}">
        <p14:creationId xmlns:p14="http://schemas.microsoft.com/office/powerpoint/2010/main" val="199974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506277"/>
          </a:xfrm>
        </p:spPr>
        <p:txBody>
          <a:bodyPr>
            <a:normAutofit fontScale="90000"/>
          </a:bodyPr>
          <a:lstStyle/>
          <a:p>
            <a:r>
              <a:rPr lang="ru-RU" dirty="0">
                <a:latin typeface="Arial" panose="020B0604020202020204" pitchFamily="34" charset="0"/>
                <a:cs typeface="Arial" panose="020B0604020202020204" pitchFamily="34" charset="0"/>
              </a:rPr>
              <a:t>Методы для работы с буферами</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13" name="Прямоугольник 12">
            <a:extLst>
              <a:ext uri="{FF2B5EF4-FFF2-40B4-BE49-F238E27FC236}">
                <a16:creationId xmlns:a16="http://schemas.microsoft.com/office/drawing/2014/main" id="{0023DD8F-F7CD-4452-9223-0CC49DE88E2B}"/>
              </a:ext>
            </a:extLst>
          </p:cNvPr>
          <p:cNvSpPr/>
          <p:nvPr/>
        </p:nvSpPr>
        <p:spPr>
          <a:xfrm>
            <a:off x="222250" y="938242"/>
            <a:ext cx="117475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buFont typeface="Arial" panose="020B0604020202020204" pitchFamily="34" charset="0"/>
              <a:buChar char="•"/>
            </a:pPr>
            <a:r>
              <a:rPr lang="ru-RU" sz="2400" dirty="0"/>
              <a:t>Метод </a:t>
            </a:r>
            <a:r>
              <a:rPr lang="ru-RU" sz="2400" b="1" dirty="0" err="1"/>
              <a:t>clear</a:t>
            </a:r>
            <a:r>
              <a:rPr lang="ru-RU" sz="2400" dirty="0"/>
              <a:t> очень простой - он лишь сбрасывает все метки в начальное состояние: </a:t>
            </a:r>
            <a:r>
              <a:rPr lang="ru-RU" sz="2400" dirty="0" err="1"/>
              <a:t>postion</a:t>
            </a:r>
            <a:r>
              <a:rPr lang="ru-RU" sz="2400" dirty="0"/>
              <a:t> - на первый элемент, </a:t>
            </a:r>
            <a:r>
              <a:rPr lang="ru-RU" sz="2400" dirty="0" err="1"/>
              <a:t>limit</a:t>
            </a:r>
            <a:r>
              <a:rPr lang="ru-RU" sz="2400" dirty="0"/>
              <a:t> - на последний (</a:t>
            </a:r>
            <a:r>
              <a:rPr lang="ru-RU" sz="2400" dirty="0" err="1"/>
              <a:t>capacity</a:t>
            </a:r>
            <a:r>
              <a:rPr lang="ru-RU" sz="2400" dirty="0"/>
              <a:t>).</a:t>
            </a:r>
          </a:p>
        </p:txBody>
      </p:sp>
      <p:pic>
        <p:nvPicPr>
          <p:cNvPr id="12290" name="Picture 2">
            <a:extLst>
              <a:ext uri="{FF2B5EF4-FFF2-40B4-BE49-F238E27FC236}">
                <a16:creationId xmlns:a16="http://schemas.microsoft.com/office/drawing/2014/main" id="{4FEFFE5A-AFFB-48F4-BDFC-1EB126D68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2095143"/>
            <a:ext cx="4429125" cy="32099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04BB73D5-D9B5-4753-A3CB-BE8FA265D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7" y="2124204"/>
            <a:ext cx="4429125" cy="32099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538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506277"/>
          </a:xfrm>
        </p:spPr>
        <p:txBody>
          <a:bodyPr>
            <a:normAutofit fontScale="90000"/>
          </a:bodyPr>
          <a:lstStyle/>
          <a:p>
            <a:r>
              <a:rPr lang="ru-RU" dirty="0">
                <a:latin typeface="Arial" panose="020B0604020202020204" pitchFamily="34" charset="0"/>
                <a:cs typeface="Arial" panose="020B0604020202020204" pitchFamily="34" charset="0"/>
              </a:rPr>
              <a:t>Методы для работы с буферами</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13" name="Прямоугольник 12">
            <a:extLst>
              <a:ext uri="{FF2B5EF4-FFF2-40B4-BE49-F238E27FC236}">
                <a16:creationId xmlns:a16="http://schemas.microsoft.com/office/drawing/2014/main" id="{0023DD8F-F7CD-4452-9223-0CC49DE88E2B}"/>
              </a:ext>
            </a:extLst>
          </p:cNvPr>
          <p:cNvSpPr/>
          <p:nvPr/>
        </p:nvSpPr>
        <p:spPr>
          <a:xfrm>
            <a:off x="222250" y="938242"/>
            <a:ext cx="117475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buFont typeface="Arial" panose="020B0604020202020204" pitchFamily="34" charset="0"/>
              <a:buChar char="•"/>
            </a:pPr>
            <a:r>
              <a:rPr lang="ru-RU" sz="2400" dirty="0"/>
              <a:t>Метод </a:t>
            </a:r>
            <a:r>
              <a:rPr lang="ru-RU" sz="2400" b="1" dirty="0" err="1"/>
              <a:t>flip</a:t>
            </a:r>
            <a:r>
              <a:rPr lang="ru-RU" sz="2400" dirty="0"/>
              <a:t> тоже весьма прост по своей сути: он устанавливает маркер </a:t>
            </a:r>
            <a:r>
              <a:rPr lang="ru-RU" sz="2400" dirty="0" err="1"/>
              <a:t>limit</a:t>
            </a:r>
            <a:r>
              <a:rPr lang="ru-RU" sz="2400" dirty="0"/>
              <a:t> на текущее значение </a:t>
            </a:r>
            <a:r>
              <a:rPr lang="ru-RU" sz="2400" dirty="0" err="1"/>
              <a:t>position</a:t>
            </a:r>
            <a:r>
              <a:rPr lang="ru-RU" sz="2400" dirty="0"/>
              <a:t>, после чего перемещает </a:t>
            </a:r>
            <a:r>
              <a:rPr lang="ru-RU" sz="2400" dirty="0" err="1"/>
              <a:t>position</a:t>
            </a:r>
            <a:r>
              <a:rPr lang="ru-RU" sz="2400" dirty="0"/>
              <a:t> на начало массива.</a:t>
            </a:r>
          </a:p>
        </p:txBody>
      </p:sp>
      <p:pic>
        <p:nvPicPr>
          <p:cNvPr id="13314" name="Picture 2">
            <a:extLst>
              <a:ext uri="{FF2B5EF4-FFF2-40B4-BE49-F238E27FC236}">
                <a16:creationId xmlns:a16="http://schemas.microsoft.com/office/drawing/2014/main" id="{94E58211-D2FF-4EF4-A8E6-AC9D81106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2095143"/>
            <a:ext cx="4429125" cy="34099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496B0C-4534-4EE6-B2A9-FFA988877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538" y="2095143"/>
            <a:ext cx="4429125" cy="34099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995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029285" y="84221"/>
            <a:ext cx="8133429" cy="506277"/>
          </a:xfrm>
        </p:spPr>
        <p:txBody>
          <a:bodyPr>
            <a:normAutofit fontScale="90000"/>
          </a:bodyPr>
          <a:lstStyle/>
          <a:p>
            <a:r>
              <a:rPr lang="ru-RU" dirty="0">
                <a:latin typeface="Arial" panose="020B0604020202020204" pitchFamily="34" charset="0"/>
                <a:cs typeface="Arial" panose="020B0604020202020204" pitchFamily="34" charset="0"/>
              </a:rPr>
              <a:t>Методы для работы с буферами(</a:t>
            </a:r>
            <a:r>
              <a:rPr lang="en-US" dirty="0">
                <a:latin typeface="Arial" panose="020B0604020202020204" pitchFamily="34" charset="0"/>
                <a:cs typeface="Arial" panose="020B0604020202020204" pitchFamily="34" charset="0"/>
              </a:rPr>
              <a:t>FLIP</a:t>
            </a:r>
            <a:r>
              <a:rPr lang="ru-RU" dirty="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pic>
        <p:nvPicPr>
          <p:cNvPr id="14338" name="Picture 2">
            <a:extLst>
              <a:ext uri="{FF2B5EF4-FFF2-40B4-BE49-F238E27FC236}">
                <a16:creationId xmlns:a16="http://schemas.microsoft.com/office/drawing/2014/main" id="{06056134-B1BF-451F-8C15-A31E168BD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1190625"/>
            <a:ext cx="4429125" cy="34099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F8B5D67F-DCE0-4CF1-A5D0-6F8F8E731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138" y="1190625"/>
            <a:ext cx="4429125" cy="34099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4802BC-4E95-40FC-B14F-165998E5D291}"/>
              </a:ext>
            </a:extLst>
          </p:cNvPr>
          <p:cNvSpPr txBox="1"/>
          <p:nvPr/>
        </p:nvSpPr>
        <p:spPr>
          <a:xfrm>
            <a:off x="1386128" y="4739037"/>
            <a:ext cx="2510944"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rPr>
              <a:t>Записали данные</a:t>
            </a:r>
          </a:p>
        </p:txBody>
      </p:sp>
      <p:sp>
        <p:nvSpPr>
          <p:cNvPr id="3" name="Стрелка: вправо 2">
            <a:extLst>
              <a:ext uri="{FF2B5EF4-FFF2-40B4-BE49-F238E27FC236}">
                <a16:creationId xmlns:a16="http://schemas.microsoft.com/office/drawing/2014/main" id="{469AEA7A-C336-410F-AB5A-913B36C80C2E}"/>
              </a:ext>
            </a:extLst>
          </p:cNvPr>
          <p:cNvSpPr/>
          <p:nvPr/>
        </p:nvSpPr>
        <p:spPr>
          <a:xfrm>
            <a:off x="5105401" y="2628900"/>
            <a:ext cx="1651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626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481263"/>
          </a:xfrm>
        </p:spPr>
        <p:txBody>
          <a:bodyPr>
            <a:normAutofit fontScale="90000"/>
          </a:bodyPr>
          <a:lstStyle/>
          <a:p>
            <a:r>
              <a:rPr lang="ru-RU" dirty="0" err="1">
                <a:latin typeface="Arial" panose="020B0604020202020204" pitchFamily="34" charset="0"/>
                <a:cs typeface="Arial" panose="020B0604020202020204" pitchFamily="34" charset="0"/>
              </a:rPr>
              <a:t>Сериализация</a:t>
            </a:r>
            <a:endParaRPr lang="ru-RU" dirty="0">
              <a:latin typeface="Arial" panose="020B0604020202020204" pitchFamily="34" charset="0"/>
              <a:cs typeface="Arial" panose="020B0604020202020204" pitchFamily="34" charset="0"/>
            </a:endParaRPr>
          </a:p>
        </p:txBody>
      </p:sp>
      <p:sp>
        <p:nvSpPr>
          <p:cNvPr id="12" name="Прямоугольник 11">
            <a:extLst>
              <a:ext uri="{FF2B5EF4-FFF2-40B4-BE49-F238E27FC236}">
                <a16:creationId xmlns:a16="http://schemas.microsoft.com/office/drawing/2014/main" id="{436B1A05-43EA-4DD2-B3AD-A7D4472F4581}"/>
              </a:ext>
            </a:extLst>
          </p:cNvPr>
          <p:cNvSpPr/>
          <p:nvPr/>
        </p:nvSpPr>
        <p:spPr>
          <a:xfrm>
            <a:off x="997015" y="976185"/>
            <a:ext cx="10197969" cy="2677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b="1"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Сериализация</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объекта представляет процесс перевода какой-либо структуры данных в последовательность битов. Обратной к операции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является операция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десериализации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т.е. восстановление начального состояния структуры данных из битовой последовательности. Существует два способа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объекта: стандартная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сериализация</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java.io.Serializable</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и «расширенная»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сериализация</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java.io.Externalizable</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t>
            </a:r>
            <a:endPar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10" name="Группа 9">
            <a:extLst>
              <a:ext uri="{FF2B5EF4-FFF2-40B4-BE49-F238E27FC236}">
                <a16:creationId xmlns:a16="http://schemas.microsoft.com/office/drawing/2014/main" id="{D7BEC0B3-86A5-4B76-B7A4-D710C569BD03}"/>
              </a:ext>
            </a:extLst>
          </p:cNvPr>
          <p:cNvGrpSpPr/>
          <p:nvPr/>
        </p:nvGrpSpPr>
        <p:grpSpPr>
          <a:xfrm>
            <a:off x="1963071" y="4524629"/>
            <a:ext cx="8017287" cy="1495170"/>
            <a:chOff x="1963071" y="4524629"/>
            <a:chExt cx="8017287" cy="1495170"/>
          </a:xfrm>
        </p:grpSpPr>
        <p:sp>
          <p:nvSpPr>
            <p:cNvPr id="3" name="Овал 2">
              <a:extLst>
                <a:ext uri="{FF2B5EF4-FFF2-40B4-BE49-F238E27FC236}">
                  <a16:creationId xmlns:a16="http://schemas.microsoft.com/office/drawing/2014/main" id="{93C7D757-5934-48C9-88FB-3CFA54C5ED66}"/>
                </a:ext>
              </a:extLst>
            </p:cNvPr>
            <p:cNvSpPr/>
            <p:nvPr/>
          </p:nvSpPr>
          <p:spPr>
            <a:xfrm>
              <a:off x="1963071" y="4548314"/>
              <a:ext cx="2596229" cy="14714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u-RU" sz="2400" b="1" dirty="0">
                  <a:effectLst>
                    <a:outerShdw blurRad="38100" dist="38100" dir="2700000" algn="tl">
                      <a:srgbClr val="000000">
                        <a:alpha val="43137"/>
                      </a:srgbClr>
                    </a:outerShdw>
                  </a:effectLst>
                </a:rPr>
                <a:t>Данные в программе</a:t>
              </a:r>
            </a:p>
          </p:txBody>
        </p:sp>
        <p:sp>
          <p:nvSpPr>
            <p:cNvPr id="8" name="Стрелка: вправо 7">
              <a:extLst>
                <a:ext uri="{FF2B5EF4-FFF2-40B4-BE49-F238E27FC236}">
                  <a16:creationId xmlns:a16="http://schemas.microsoft.com/office/drawing/2014/main" id="{529B4439-8A99-443E-994B-325B7A496BF4}"/>
                </a:ext>
              </a:extLst>
            </p:cNvPr>
            <p:cNvSpPr/>
            <p:nvPr/>
          </p:nvSpPr>
          <p:spPr>
            <a:xfrm>
              <a:off x="4673600" y="5017356"/>
              <a:ext cx="259622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a:extLst>
                <a:ext uri="{FF2B5EF4-FFF2-40B4-BE49-F238E27FC236}">
                  <a16:creationId xmlns:a16="http://schemas.microsoft.com/office/drawing/2014/main" id="{80782FD7-AEF2-4D53-8235-203032C616E1}"/>
                </a:ext>
              </a:extLst>
            </p:cNvPr>
            <p:cNvSpPr/>
            <p:nvPr/>
          </p:nvSpPr>
          <p:spPr>
            <a:xfrm>
              <a:off x="7384129" y="4524629"/>
              <a:ext cx="2596229" cy="14714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u-RU" sz="2400" b="1" dirty="0">
                  <a:effectLst>
                    <a:outerShdw blurRad="38100" dist="38100" dir="2700000" algn="tl">
                      <a:srgbClr val="000000">
                        <a:alpha val="43137"/>
                      </a:srgbClr>
                    </a:outerShdw>
                  </a:effectLst>
                </a:rPr>
                <a:t>010100100101001001</a:t>
              </a:r>
            </a:p>
          </p:txBody>
        </p:sp>
      </p:grpSp>
      <p:sp>
        <p:nvSpPr>
          <p:cNvPr id="16" name="TextBox 15">
            <a:extLst>
              <a:ext uri="{FF2B5EF4-FFF2-40B4-BE49-F238E27FC236}">
                <a16:creationId xmlns:a16="http://schemas.microsoft.com/office/drawing/2014/main" id="{39973694-EFEE-4598-9ABB-567861BFAFB1}"/>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896850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029285" y="84221"/>
            <a:ext cx="8133429" cy="506277"/>
          </a:xfrm>
        </p:spPr>
        <p:txBody>
          <a:bodyPr>
            <a:normAutofit fontScale="90000"/>
          </a:bodyPr>
          <a:lstStyle/>
          <a:p>
            <a:r>
              <a:rPr lang="ru-RU" dirty="0">
                <a:latin typeface="Arial" panose="020B0604020202020204" pitchFamily="34" charset="0"/>
                <a:cs typeface="Arial" panose="020B0604020202020204" pitchFamily="34" charset="0"/>
              </a:rPr>
              <a:t>Методы для работы с буферами(</a:t>
            </a:r>
            <a:r>
              <a:rPr lang="en-US" dirty="0">
                <a:latin typeface="Arial" panose="020B0604020202020204" pitchFamily="34" charset="0"/>
                <a:cs typeface="Arial" panose="020B0604020202020204" pitchFamily="34" charset="0"/>
              </a:rPr>
              <a:t>FLIP</a:t>
            </a:r>
            <a:r>
              <a:rPr lang="ru-RU" dirty="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pic>
        <p:nvPicPr>
          <p:cNvPr id="14342" name="Picture 6">
            <a:extLst>
              <a:ext uri="{FF2B5EF4-FFF2-40B4-BE49-F238E27FC236}">
                <a16:creationId xmlns:a16="http://schemas.microsoft.com/office/drawing/2014/main" id="{F8B5D67F-DCE0-4CF1-A5D0-6F8F8E731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635125"/>
            <a:ext cx="4429125" cy="34099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8" name="Прямоугольник 7">
            <a:extLst>
              <a:ext uri="{FF2B5EF4-FFF2-40B4-BE49-F238E27FC236}">
                <a16:creationId xmlns:a16="http://schemas.microsoft.com/office/drawing/2014/main" id="{F9D9B8E3-674A-4652-8DE1-184C87CA36D3}"/>
              </a:ext>
            </a:extLst>
          </p:cNvPr>
          <p:cNvSpPr/>
          <p:nvPr/>
        </p:nvSpPr>
        <p:spPr>
          <a:xfrm>
            <a:off x="6095999" y="1166842"/>
            <a:ext cx="5781675"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ru-RU" sz="2400" dirty="0"/>
              <a:t>Так как канал при получении данных из буфера тоже будет использовать относительные методы </a:t>
            </a:r>
            <a:r>
              <a:rPr lang="ru-RU" sz="2400" dirty="0" err="1"/>
              <a:t>get</a:t>
            </a:r>
            <a:r>
              <a:rPr lang="ru-RU" sz="2400" dirty="0"/>
              <a:t>/</a:t>
            </a:r>
            <a:r>
              <a:rPr lang="ru-RU" sz="2400" dirty="0" err="1"/>
              <a:t>put</a:t>
            </a:r>
            <a:r>
              <a:rPr lang="ru-RU" sz="2400" dirty="0"/>
              <a:t>, то текущее состояние не подходит - в нём в канал будут отправлены последние 2 байта буфера, а не те, что записали ранее. Очевидно, что метку </a:t>
            </a:r>
            <a:r>
              <a:rPr lang="ru-RU" sz="2400" dirty="0" err="1"/>
              <a:t>position</a:t>
            </a:r>
            <a:r>
              <a:rPr lang="ru-RU" sz="2400" dirty="0"/>
              <a:t> следует переместить в начало буфера, чтобы чтение началось с него, а метку </a:t>
            </a:r>
            <a:r>
              <a:rPr lang="ru-RU" sz="2400" dirty="0" err="1"/>
              <a:t>limit</a:t>
            </a:r>
            <a:r>
              <a:rPr lang="ru-RU" sz="2400" dirty="0"/>
              <a:t> - на предыдущее место </a:t>
            </a:r>
            <a:r>
              <a:rPr lang="ru-RU" sz="2400" dirty="0" err="1"/>
              <a:t>position</a:t>
            </a:r>
            <a:r>
              <a:rPr lang="ru-RU" sz="2400" dirty="0"/>
              <a:t>, чтобы избежать </a:t>
            </a:r>
            <a:r>
              <a:rPr lang="ru-RU" sz="2400" dirty="0" err="1"/>
              <a:t>считываания</a:t>
            </a:r>
            <a:r>
              <a:rPr lang="ru-RU" sz="2400" dirty="0"/>
              <a:t> последних байт, являющихся "мусором".</a:t>
            </a:r>
          </a:p>
        </p:txBody>
      </p:sp>
    </p:spTree>
    <p:extLst>
      <p:ext uri="{BB962C8B-B14F-4D97-AF65-F5344CB8AC3E}">
        <p14:creationId xmlns:p14="http://schemas.microsoft.com/office/powerpoint/2010/main" val="487186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029285" y="84221"/>
            <a:ext cx="8133429" cy="506277"/>
          </a:xfrm>
        </p:spPr>
        <p:txBody>
          <a:bodyPr>
            <a:normAutofit fontScale="90000"/>
          </a:bodyPr>
          <a:lstStyle/>
          <a:p>
            <a:r>
              <a:rPr lang="ru-RU" dirty="0">
                <a:latin typeface="Arial" panose="020B0604020202020204" pitchFamily="34" charset="0"/>
                <a:cs typeface="Arial" panose="020B0604020202020204" pitchFamily="34" charset="0"/>
              </a:rPr>
              <a:t>Методы для работы с буферами</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6" name="Прямоугольник 5">
            <a:extLst>
              <a:ext uri="{FF2B5EF4-FFF2-40B4-BE49-F238E27FC236}">
                <a16:creationId xmlns:a16="http://schemas.microsoft.com/office/drawing/2014/main" id="{B6E64BF8-4096-4EE5-875E-878F263C63BA}"/>
              </a:ext>
            </a:extLst>
          </p:cNvPr>
          <p:cNvSpPr/>
          <p:nvPr/>
        </p:nvSpPr>
        <p:spPr>
          <a:xfrm>
            <a:off x="390641" y="1524506"/>
            <a:ext cx="11410716"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buFont typeface="Arial" panose="020B0604020202020204" pitchFamily="34" charset="0"/>
              <a:buChar char="•"/>
            </a:pPr>
            <a:r>
              <a:rPr lang="ru-RU" sz="3200" dirty="0"/>
              <a:t>Подготовка данных: буфер очищается, в него записываются данные</a:t>
            </a:r>
          </a:p>
          <a:p>
            <a:pPr marL="342900" indent="-342900" algn="just">
              <a:buFont typeface="Arial" panose="020B0604020202020204" pitchFamily="34" charset="0"/>
              <a:buChar char="•"/>
            </a:pPr>
            <a:endParaRPr lang="ru-RU" sz="3200" dirty="0"/>
          </a:p>
          <a:p>
            <a:pPr marL="342900" indent="-342900" algn="just">
              <a:buFont typeface="Arial" panose="020B0604020202020204" pitchFamily="34" charset="0"/>
              <a:buChar char="•"/>
            </a:pPr>
            <a:r>
              <a:rPr lang="ru-RU" sz="3200" dirty="0"/>
              <a:t>Вызывается метод </a:t>
            </a:r>
            <a:r>
              <a:rPr lang="ru-RU" sz="3200" dirty="0" err="1"/>
              <a:t>flip</a:t>
            </a:r>
            <a:r>
              <a:rPr lang="ru-RU" sz="3200" dirty="0"/>
              <a:t> чтобы подготовить буфер к чтению из него</a:t>
            </a:r>
          </a:p>
          <a:p>
            <a:pPr marL="342900" indent="-342900" algn="just">
              <a:buFont typeface="Arial" panose="020B0604020202020204" pitchFamily="34" charset="0"/>
              <a:buChar char="•"/>
            </a:pPr>
            <a:endParaRPr lang="ru-RU" sz="3200" dirty="0"/>
          </a:p>
          <a:p>
            <a:pPr marL="342900" indent="-342900" algn="just">
              <a:buFont typeface="Arial" panose="020B0604020202020204" pitchFamily="34" charset="0"/>
              <a:buChar char="•"/>
            </a:pPr>
            <a:r>
              <a:rPr lang="ru-RU" sz="3200" dirty="0"/>
              <a:t>Данные считываются из буфера (например, каналом)</a:t>
            </a:r>
          </a:p>
        </p:txBody>
      </p:sp>
    </p:spTree>
    <p:extLst>
      <p:ext uri="{BB962C8B-B14F-4D97-AF65-F5344CB8AC3E}">
        <p14:creationId xmlns:p14="http://schemas.microsoft.com/office/powerpoint/2010/main" val="1237133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029285" y="84221"/>
            <a:ext cx="8133429" cy="506277"/>
          </a:xfrm>
        </p:spPr>
        <p:txBody>
          <a:bodyPr>
            <a:normAutofit fontScale="90000"/>
          </a:bodyPr>
          <a:lstStyle/>
          <a:p>
            <a:r>
              <a:rPr lang="ru-RU" dirty="0">
                <a:latin typeface="Arial" panose="020B0604020202020204" pitchFamily="34" charset="0"/>
                <a:cs typeface="Arial" panose="020B0604020202020204" pitchFamily="34" charset="0"/>
              </a:rPr>
              <a:t>Методы для работы с буферами</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6" name="Прямоугольник 5">
            <a:extLst>
              <a:ext uri="{FF2B5EF4-FFF2-40B4-BE49-F238E27FC236}">
                <a16:creationId xmlns:a16="http://schemas.microsoft.com/office/drawing/2014/main" id="{B6E64BF8-4096-4EE5-875E-878F263C63BA}"/>
              </a:ext>
            </a:extLst>
          </p:cNvPr>
          <p:cNvSpPr/>
          <p:nvPr/>
        </p:nvSpPr>
        <p:spPr>
          <a:xfrm>
            <a:off x="169919" y="826006"/>
            <a:ext cx="11852159"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ru-RU" sz="2800" dirty="0"/>
              <a:t>Остаётся </a:t>
            </a:r>
            <a:r>
              <a:rPr lang="ru-RU" sz="2800" dirty="0" err="1"/>
              <a:t>нерасмотренным</a:t>
            </a:r>
            <a:r>
              <a:rPr lang="ru-RU" sz="2800" dirty="0"/>
              <a:t> ещё один вышеназванный метод - </a:t>
            </a:r>
            <a:r>
              <a:rPr lang="ru-RU" sz="2800" dirty="0" err="1"/>
              <a:t>compact</a:t>
            </a:r>
            <a:r>
              <a:rPr lang="ru-RU" sz="2800" dirty="0"/>
              <a:t>. Он перемещает данные между текущими маркерами </a:t>
            </a:r>
            <a:r>
              <a:rPr lang="ru-RU" sz="2800" dirty="0" err="1"/>
              <a:t>position</a:t>
            </a:r>
            <a:r>
              <a:rPr lang="ru-RU" sz="2800" dirty="0"/>
              <a:t> и </a:t>
            </a:r>
            <a:r>
              <a:rPr lang="ru-RU" sz="2800" dirty="0" err="1"/>
              <a:t>limit</a:t>
            </a:r>
            <a:r>
              <a:rPr lang="ru-RU" sz="2800" dirty="0"/>
              <a:t> в начало буфера, а сами маркеры помещает за пределы этих данных.</a:t>
            </a:r>
          </a:p>
        </p:txBody>
      </p:sp>
      <p:pic>
        <p:nvPicPr>
          <p:cNvPr id="17410" name="Picture 2">
            <a:extLst>
              <a:ext uri="{FF2B5EF4-FFF2-40B4-BE49-F238E27FC236}">
                <a16:creationId xmlns:a16="http://schemas.microsoft.com/office/drawing/2014/main" id="{9E741191-B287-4761-BC0A-6BE08B78C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2602749"/>
            <a:ext cx="4429125" cy="34099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95113A5A-3405-4736-BA69-2F111EF2C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238" y="2602749"/>
            <a:ext cx="4429125" cy="34099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Стрелка: вправо 1">
            <a:extLst>
              <a:ext uri="{FF2B5EF4-FFF2-40B4-BE49-F238E27FC236}">
                <a16:creationId xmlns:a16="http://schemas.microsoft.com/office/drawing/2014/main" id="{AF23F74E-E986-46C3-B4B2-608DE7C1D70E}"/>
              </a:ext>
            </a:extLst>
          </p:cNvPr>
          <p:cNvSpPr/>
          <p:nvPr/>
        </p:nvSpPr>
        <p:spPr>
          <a:xfrm>
            <a:off x="5463382" y="4035274"/>
            <a:ext cx="1265237" cy="544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93849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029285" y="84221"/>
            <a:ext cx="8133429" cy="506277"/>
          </a:xfrm>
        </p:spPr>
        <p:txBody>
          <a:bodyPr>
            <a:normAutofit fontScale="90000"/>
          </a:bodyPr>
          <a:lstStyle/>
          <a:p>
            <a:r>
              <a:rPr lang="ru-RU" dirty="0">
                <a:latin typeface="Arial" panose="020B0604020202020204" pitchFamily="34" charset="0"/>
                <a:cs typeface="Arial" panose="020B0604020202020204" pitchFamily="34" charset="0"/>
              </a:rPr>
              <a:t> выделение буфера</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8" name="Прямоугольник: скругленные углы 7">
            <a:extLst>
              <a:ext uri="{FF2B5EF4-FFF2-40B4-BE49-F238E27FC236}">
                <a16:creationId xmlns:a16="http://schemas.microsoft.com/office/drawing/2014/main" id="{8F54D668-8310-4CA3-B0C1-05AE7FFBAA2A}"/>
              </a:ext>
            </a:extLst>
          </p:cNvPr>
          <p:cNvSpPr/>
          <p:nvPr/>
        </p:nvSpPr>
        <p:spPr>
          <a:xfrm>
            <a:off x="1067721" y="1041348"/>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allocate</a:t>
            </a:r>
            <a:endParaRPr lang="ru-RU" sz="3200" dirty="0">
              <a:effectLst>
                <a:outerShdw blurRad="38100" dist="38100" dir="2700000" algn="tl">
                  <a:srgbClr val="000000">
                    <a:alpha val="43137"/>
                  </a:srgbClr>
                </a:outerShdw>
              </a:effectLst>
            </a:endParaRPr>
          </a:p>
        </p:txBody>
      </p:sp>
      <p:sp>
        <p:nvSpPr>
          <p:cNvPr id="9" name="Прямоугольник: скругленные углы 8">
            <a:extLst>
              <a:ext uri="{FF2B5EF4-FFF2-40B4-BE49-F238E27FC236}">
                <a16:creationId xmlns:a16="http://schemas.microsoft.com/office/drawing/2014/main" id="{15CF1E04-E4D2-4453-9258-8D00FC913EEE}"/>
              </a:ext>
            </a:extLst>
          </p:cNvPr>
          <p:cNvSpPr/>
          <p:nvPr/>
        </p:nvSpPr>
        <p:spPr>
          <a:xfrm>
            <a:off x="4921709" y="1041348"/>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wrap</a:t>
            </a:r>
            <a:endParaRPr lang="ru-RU" sz="3200" dirty="0">
              <a:effectLst>
                <a:outerShdw blurRad="38100" dist="38100" dir="2700000" algn="tl">
                  <a:srgbClr val="000000">
                    <a:alpha val="43137"/>
                  </a:srgbClr>
                </a:outerShdw>
              </a:effectLst>
            </a:endParaRPr>
          </a:p>
        </p:txBody>
      </p:sp>
      <p:sp>
        <p:nvSpPr>
          <p:cNvPr id="10" name="Прямоугольник: скругленные углы 9">
            <a:extLst>
              <a:ext uri="{FF2B5EF4-FFF2-40B4-BE49-F238E27FC236}">
                <a16:creationId xmlns:a16="http://schemas.microsoft.com/office/drawing/2014/main" id="{3A202A5C-A1DA-4DF4-AEF1-765EA156CD39}"/>
              </a:ext>
            </a:extLst>
          </p:cNvPr>
          <p:cNvSpPr/>
          <p:nvPr/>
        </p:nvSpPr>
        <p:spPr>
          <a:xfrm>
            <a:off x="8775697" y="1041348"/>
            <a:ext cx="3021676"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allocateDirect</a:t>
            </a:r>
            <a:endParaRPr lang="ru-RU" sz="3200" dirty="0">
              <a:effectLst>
                <a:outerShdw blurRad="38100" dist="38100" dir="2700000" algn="tl">
                  <a:srgbClr val="000000">
                    <a:alpha val="43137"/>
                  </a:srgbClr>
                </a:outerShdw>
              </a:effectLst>
            </a:endParaRPr>
          </a:p>
        </p:txBody>
      </p:sp>
      <p:sp>
        <p:nvSpPr>
          <p:cNvPr id="11" name="Прямоугольник 10">
            <a:extLst>
              <a:ext uri="{FF2B5EF4-FFF2-40B4-BE49-F238E27FC236}">
                <a16:creationId xmlns:a16="http://schemas.microsoft.com/office/drawing/2014/main" id="{4A872ACA-A9F7-4F13-A609-191F2E4D7764}"/>
              </a:ext>
            </a:extLst>
          </p:cNvPr>
          <p:cNvSpPr/>
          <p:nvPr/>
        </p:nvSpPr>
        <p:spPr>
          <a:xfrm>
            <a:off x="390640" y="2647898"/>
            <a:ext cx="11410716"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ru-RU" sz="2400" dirty="0"/>
              <a:t>Первые методы немного похожи друг на друга - созданные с их помощью буферы будут основываться на обычных массивах байт. Разница лишь в том, что в первом случае этот массив будет создан вместе с буфером, а во втором массив будет явным образом передан "снаружи" (соответственно, его можно будет предварительно заполнить данными). </a:t>
            </a:r>
            <a:endParaRPr lang="en-US" sz="2400" dirty="0"/>
          </a:p>
          <a:p>
            <a:pPr algn="just"/>
            <a:r>
              <a:rPr lang="ru-RU" sz="2400" dirty="0"/>
              <a:t>Следует понимать, что метод </a:t>
            </a:r>
            <a:r>
              <a:rPr lang="ru-RU" sz="2400" dirty="0" err="1"/>
              <a:t>wrap</a:t>
            </a:r>
            <a:r>
              <a:rPr lang="ru-RU" sz="2400" dirty="0"/>
              <a:t> не копирует массив, а использует именно его, так что все изменения содержимого массива отразятся и на буфере. Кроме того, к массиву буфера, </a:t>
            </a:r>
            <a:r>
              <a:rPr lang="ru-RU" sz="2400" dirty="0" err="1"/>
              <a:t>созаднного</a:t>
            </a:r>
            <a:r>
              <a:rPr lang="ru-RU" sz="2400" dirty="0"/>
              <a:t> этими методами, можно получить доступ с помощью метода </a:t>
            </a:r>
            <a:r>
              <a:rPr lang="ru-RU" sz="2400" dirty="0" err="1"/>
              <a:t>array</a:t>
            </a:r>
            <a:r>
              <a:rPr lang="ru-RU" sz="2400" dirty="0"/>
              <a:t>, и его также можно свободно модифицировать.</a:t>
            </a:r>
          </a:p>
        </p:txBody>
      </p:sp>
    </p:spTree>
    <p:extLst>
      <p:ext uri="{BB962C8B-B14F-4D97-AF65-F5344CB8AC3E}">
        <p14:creationId xmlns:p14="http://schemas.microsoft.com/office/powerpoint/2010/main" val="2762791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029285" y="84221"/>
            <a:ext cx="8133429" cy="506277"/>
          </a:xfrm>
        </p:spPr>
        <p:txBody>
          <a:bodyPr>
            <a:normAutofit fontScale="90000"/>
          </a:bodyPr>
          <a:lstStyle/>
          <a:p>
            <a:r>
              <a:rPr lang="ru-RU" dirty="0">
                <a:latin typeface="Arial" panose="020B0604020202020204" pitchFamily="34" charset="0"/>
                <a:cs typeface="Arial" panose="020B0604020202020204" pitchFamily="34" charset="0"/>
              </a:rPr>
              <a:t> выделение буфера</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8" name="Прямоугольник: скругленные углы 7">
            <a:extLst>
              <a:ext uri="{FF2B5EF4-FFF2-40B4-BE49-F238E27FC236}">
                <a16:creationId xmlns:a16="http://schemas.microsoft.com/office/drawing/2014/main" id="{8F54D668-8310-4CA3-B0C1-05AE7FFBAA2A}"/>
              </a:ext>
            </a:extLst>
          </p:cNvPr>
          <p:cNvSpPr/>
          <p:nvPr/>
        </p:nvSpPr>
        <p:spPr>
          <a:xfrm>
            <a:off x="1067721" y="1041348"/>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allocate</a:t>
            </a:r>
            <a:endParaRPr lang="ru-RU" sz="3200" dirty="0">
              <a:effectLst>
                <a:outerShdw blurRad="38100" dist="38100" dir="2700000" algn="tl">
                  <a:srgbClr val="000000">
                    <a:alpha val="43137"/>
                  </a:srgbClr>
                </a:outerShdw>
              </a:effectLst>
            </a:endParaRPr>
          </a:p>
        </p:txBody>
      </p:sp>
      <p:sp>
        <p:nvSpPr>
          <p:cNvPr id="9" name="Прямоугольник: скругленные углы 8">
            <a:extLst>
              <a:ext uri="{FF2B5EF4-FFF2-40B4-BE49-F238E27FC236}">
                <a16:creationId xmlns:a16="http://schemas.microsoft.com/office/drawing/2014/main" id="{15CF1E04-E4D2-4453-9258-8D00FC913EEE}"/>
              </a:ext>
            </a:extLst>
          </p:cNvPr>
          <p:cNvSpPr/>
          <p:nvPr/>
        </p:nvSpPr>
        <p:spPr>
          <a:xfrm>
            <a:off x="4921709" y="1041348"/>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wrap</a:t>
            </a:r>
            <a:endParaRPr lang="ru-RU" sz="3200" dirty="0">
              <a:effectLst>
                <a:outerShdw blurRad="38100" dist="38100" dir="2700000" algn="tl">
                  <a:srgbClr val="000000">
                    <a:alpha val="43137"/>
                  </a:srgbClr>
                </a:outerShdw>
              </a:effectLst>
            </a:endParaRPr>
          </a:p>
        </p:txBody>
      </p:sp>
      <p:sp>
        <p:nvSpPr>
          <p:cNvPr id="10" name="Прямоугольник: скругленные углы 9">
            <a:extLst>
              <a:ext uri="{FF2B5EF4-FFF2-40B4-BE49-F238E27FC236}">
                <a16:creationId xmlns:a16="http://schemas.microsoft.com/office/drawing/2014/main" id="{3A202A5C-A1DA-4DF4-AEF1-765EA156CD39}"/>
              </a:ext>
            </a:extLst>
          </p:cNvPr>
          <p:cNvSpPr/>
          <p:nvPr/>
        </p:nvSpPr>
        <p:spPr>
          <a:xfrm>
            <a:off x="8775697" y="1041348"/>
            <a:ext cx="3021676"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allocateDirect</a:t>
            </a:r>
            <a:endParaRPr lang="ru-RU" sz="3200" dirty="0">
              <a:effectLst>
                <a:outerShdw blurRad="38100" dist="38100" dir="2700000" algn="tl">
                  <a:srgbClr val="000000">
                    <a:alpha val="43137"/>
                  </a:srgbClr>
                </a:outerShdw>
              </a:effectLst>
            </a:endParaRPr>
          </a:p>
        </p:txBody>
      </p:sp>
      <p:sp>
        <p:nvSpPr>
          <p:cNvPr id="11" name="Прямоугольник 10">
            <a:extLst>
              <a:ext uri="{FF2B5EF4-FFF2-40B4-BE49-F238E27FC236}">
                <a16:creationId xmlns:a16="http://schemas.microsoft.com/office/drawing/2014/main" id="{4A872ACA-A9F7-4F13-A609-191F2E4D7764}"/>
              </a:ext>
            </a:extLst>
          </p:cNvPr>
          <p:cNvSpPr/>
          <p:nvPr/>
        </p:nvSpPr>
        <p:spPr>
          <a:xfrm>
            <a:off x="386657" y="3380390"/>
            <a:ext cx="11410716"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ru-RU" sz="2400"/>
              <a:t>Остаётся метод allocateDirect. Он попытается выделить особый, системный буфер, оптимизированный под работу с вводом-выводом. Как результат, у него не будет никакого внутреннего массива, к которому можно получить доступ с помощью метода array, но зато он (в теории) должен эффективнее работать с асинхронными каналами.</a:t>
            </a:r>
            <a:endParaRPr lang="ru-RU" sz="2400" dirty="0"/>
          </a:p>
        </p:txBody>
      </p:sp>
    </p:spTree>
    <p:extLst>
      <p:ext uri="{BB962C8B-B14F-4D97-AF65-F5344CB8AC3E}">
        <p14:creationId xmlns:p14="http://schemas.microsoft.com/office/powerpoint/2010/main" val="509335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550418" y="212920"/>
            <a:ext cx="11091164" cy="481263"/>
          </a:xfrm>
        </p:spPr>
        <p:txBody>
          <a:bodyPr>
            <a:normAutofit fontScale="90000"/>
          </a:bodyPr>
          <a:lstStyle/>
          <a:p>
            <a:r>
              <a:rPr lang="ru-RU" dirty="0">
                <a:latin typeface="Arial" panose="020B0604020202020204" pitchFamily="34" charset="0"/>
                <a:cs typeface="Arial" panose="020B0604020202020204" pitchFamily="34" charset="0"/>
              </a:rPr>
              <a:t>Что такое сокет</a:t>
            </a:r>
          </a:p>
        </p:txBody>
      </p:sp>
      <p:sp>
        <p:nvSpPr>
          <p:cNvPr id="7" name="Прямоугольник 6">
            <a:extLst>
              <a:ext uri="{FF2B5EF4-FFF2-40B4-BE49-F238E27FC236}">
                <a16:creationId xmlns:a16="http://schemas.microsoft.com/office/drawing/2014/main" id="{D0E93D3C-8AA9-4936-AE61-1F89903E9C02}"/>
              </a:ext>
            </a:extLst>
          </p:cNvPr>
          <p:cNvSpPr/>
          <p:nvPr/>
        </p:nvSpPr>
        <p:spPr>
          <a:xfrm>
            <a:off x="544990" y="1841155"/>
            <a:ext cx="11096592"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Сокет</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 — это программная (логическая) конечная точка, устанавливающая двунаправленную коммуникацию между сервером и одной или несколькими клиентскими программами. Сокет — это нечто “программное”. Другими словами, сокет не существует на физическом уровне. Прикладное программное обеспечение определяет сокет так, чтобы он использовал порты на основном компьютере для его реализации. Это позволяет программистам комфортно работать с низкоуровневыми деталями сетевых коммуникаций, такими как порты, маршрутизация и т. д., внутри прикладного кода.</a:t>
            </a:r>
          </a:p>
        </p:txBody>
      </p:sp>
    </p:spTree>
    <p:extLst>
      <p:ext uri="{BB962C8B-B14F-4D97-AF65-F5344CB8AC3E}">
        <p14:creationId xmlns:p14="http://schemas.microsoft.com/office/powerpoint/2010/main" val="1511918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3753929" y="170281"/>
            <a:ext cx="4684141" cy="481263"/>
          </a:xfrm>
        </p:spPr>
        <p:txBody>
          <a:bodyPr>
            <a:normAutofit fontScale="90000"/>
          </a:bodyPr>
          <a:lstStyle/>
          <a:p>
            <a:r>
              <a:rPr lang="en-US" dirty="0">
                <a:latin typeface="Arial" panose="020B0604020202020204" pitchFamily="34" charset="0"/>
                <a:cs typeface="Arial" panose="020B0604020202020204" pitchFamily="34" charset="0"/>
              </a:rPr>
              <a:t>TCP</a:t>
            </a:r>
            <a:endParaRPr lang="ru-RU" dirty="0">
              <a:latin typeface="Arial" panose="020B0604020202020204" pitchFamily="34" charset="0"/>
              <a:cs typeface="Arial" panose="020B0604020202020204" pitchFamily="34" charset="0"/>
            </a:endParaRPr>
          </a:p>
        </p:txBody>
      </p:sp>
      <p:grpSp>
        <p:nvGrpSpPr>
          <p:cNvPr id="56" name="Группа 55">
            <a:extLst>
              <a:ext uri="{FF2B5EF4-FFF2-40B4-BE49-F238E27FC236}">
                <a16:creationId xmlns:a16="http://schemas.microsoft.com/office/drawing/2014/main" id="{B094C0B1-15DD-4989-AF9B-B61E2B5D1213}"/>
              </a:ext>
            </a:extLst>
          </p:cNvPr>
          <p:cNvGrpSpPr/>
          <p:nvPr/>
        </p:nvGrpSpPr>
        <p:grpSpPr>
          <a:xfrm>
            <a:off x="383159" y="340394"/>
            <a:ext cx="10960100" cy="6223000"/>
            <a:chOff x="383159" y="340394"/>
            <a:chExt cx="10960100" cy="6223000"/>
          </a:xfrm>
        </p:grpSpPr>
        <p:sp>
          <p:nvSpPr>
            <p:cNvPr id="3" name="Прямоугольник 2">
              <a:extLst>
                <a:ext uri="{FF2B5EF4-FFF2-40B4-BE49-F238E27FC236}">
                  <a16:creationId xmlns:a16="http://schemas.microsoft.com/office/drawing/2014/main" id="{229BFFC5-1646-44EF-9CBE-C16692A97F09}"/>
                </a:ext>
              </a:extLst>
            </p:cNvPr>
            <p:cNvSpPr/>
            <p:nvPr/>
          </p:nvSpPr>
          <p:spPr>
            <a:xfrm>
              <a:off x="383159" y="340394"/>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Socket()</a:t>
              </a:r>
              <a:endParaRPr lang="ru-RU" sz="2800" dirty="0">
                <a:effectLst>
                  <a:outerShdw blurRad="38100" dist="38100" dir="2700000" algn="tl">
                    <a:srgbClr val="000000">
                      <a:alpha val="43137"/>
                    </a:srgbClr>
                  </a:outerShdw>
                </a:effectLst>
              </a:endParaRPr>
            </a:p>
          </p:txBody>
        </p:sp>
        <p:sp>
          <p:nvSpPr>
            <p:cNvPr id="9" name="Прямоугольник 8">
              <a:extLst>
                <a:ext uri="{FF2B5EF4-FFF2-40B4-BE49-F238E27FC236}">
                  <a16:creationId xmlns:a16="http://schemas.microsoft.com/office/drawing/2014/main" id="{6987A022-E480-47BA-8B95-83FF36960637}"/>
                </a:ext>
              </a:extLst>
            </p:cNvPr>
            <p:cNvSpPr/>
            <p:nvPr/>
          </p:nvSpPr>
          <p:spPr>
            <a:xfrm>
              <a:off x="383159" y="5941094"/>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Close()</a:t>
              </a:r>
              <a:endParaRPr lang="ru-RU" sz="2800" dirty="0">
                <a:effectLst>
                  <a:outerShdw blurRad="38100" dist="38100" dir="2700000" algn="tl">
                    <a:srgbClr val="000000">
                      <a:alpha val="43137"/>
                    </a:srgbClr>
                  </a:outerShdw>
                </a:effectLst>
              </a:endParaRPr>
            </a:p>
          </p:txBody>
        </p:sp>
        <p:sp>
          <p:nvSpPr>
            <p:cNvPr id="10" name="Прямоугольник 9">
              <a:extLst>
                <a:ext uri="{FF2B5EF4-FFF2-40B4-BE49-F238E27FC236}">
                  <a16:creationId xmlns:a16="http://schemas.microsoft.com/office/drawing/2014/main" id="{2A181A54-72B4-40CD-BA3C-35672FAA9BE7}"/>
                </a:ext>
              </a:extLst>
            </p:cNvPr>
            <p:cNvSpPr/>
            <p:nvPr/>
          </p:nvSpPr>
          <p:spPr>
            <a:xfrm>
              <a:off x="383159" y="1273844"/>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Bind()</a:t>
              </a:r>
              <a:endParaRPr lang="ru-RU" sz="2800" dirty="0">
                <a:effectLst>
                  <a:outerShdw blurRad="38100" dist="38100" dir="2700000" algn="tl">
                    <a:srgbClr val="000000">
                      <a:alpha val="43137"/>
                    </a:srgbClr>
                  </a:outerShdw>
                </a:effectLst>
              </a:endParaRPr>
            </a:p>
          </p:txBody>
        </p:sp>
        <p:sp>
          <p:nvSpPr>
            <p:cNvPr id="12" name="Прямоугольник 11">
              <a:extLst>
                <a:ext uri="{FF2B5EF4-FFF2-40B4-BE49-F238E27FC236}">
                  <a16:creationId xmlns:a16="http://schemas.microsoft.com/office/drawing/2014/main" id="{4217326D-1DFC-40DA-AE6C-D174CA45232E}"/>
                </a:ext>
              </a:extLst>
            </p:cNvPr>
            <p:cNvSpPr/>
            <p:nvPr/>
          </p:nvSpPr>
          <p:spPr>
            <a:xfrm>
              <a:off x="383159" y="4074194"/>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Read()</a:t>
              </a:r>
              <a:endParaRPr lang="ru-RU" sz="2800" dirty="0">
                <a:effectLst>
                  <a:outerShdw blurRad="38100" dist="38100" dir="2700000" algn="tl">
                    <a:srgbClr val="000000">
                      <a:alpha val="43137"/>
                    </a:srgbClr>
                  </a:outerShdw>
                </a:effectLst>
              </a:endParaRPr>
            </a:p>
          </p:txBody>
        </p:sp>
        <p:sp>
          <p:nvSpPr>
            <p:cNvPr id="14" name="Прямоугольник 13">
              <a:extLst>
                <a:ext uri="{FF2B5EF4-FFF2-40B4-BE49-F238E27FC236}">
                  <a16:creationId xmlns:a16="http://schemas.microsoft.com/office/drawing/2014/main" id="{D82BF5B9-D46E-4176-8E7F-0D0FAAF857CC}"/>
                </a:ext>
              </a:extLst>
            </p:cNvPr>
            <p:cNvSpPr/>
            <p:nvPr/>
          </p:nvSpPr>
          <p:spPr>
            <a:xfrm>
              <a:off x="383159" y="2207294"/>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Listen()</a:t>
              </a:r>
              <a:endParaRPr lang="ru-RU" sz="2800" dirty="0">
                <a:effectLst>
                  <a:outerShdw blurRad="38100" dist="38100" dir="2700000" algn="tl">
                    <a:srgbClr val="000000">
                      <a:alpha val="43137"/>
                    </a:srgbClr>
                  </a:outerShdw>
                </a:effectLst>
              </a:endParaRPr>
            </a:p>
          </p:txBody>
        </p:sp>
        <p:sp>
          <p:nvSpPr>
            <p:cNvPr id="15" name="Прямоугольник 14">
              <a:extLst>
                <a:ext uri="{FF2B5EF4-FFF2-40B4-BE49-F238E27FC236}">
                  <a16:creationId xmlns:a16="http://schemas.microsoft.com/office/drawing/2014/main" id="{EADAD761-B10C-43AA-9B7E-6E8DA4AEAEB5}"/>
                </a:ext>
              </a:extLst>
            </p:cNvPr>
            <p:cNvSpPr/>
            <p:nvPr/>
          </p:nvSpPr>
          <p:spPr>
            <a:xfrm>
              <a:off x="383159" y="5007644"/>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Write()</a:t>
              </a:r>
              <a:endParaRPr lang="ru-RU" sz="2800" dirty="0">
                <a:effectLst>
                  <a:outerShdw blurRad="38100" dist="38100" dir="2700000" algn="tl">
                    <a:srgbClr val="000000">
                      <a:alpha val="43137"/>
                    </a:srgbClr>
                  </a:outerShdw>
                </a:effectLst>
              </a:endParaRPr>
            </a:p>
          </p:txBody>
        </p:sp>
        <p:sp>
          <p:nvSpPr>
            <p:cNvPr id="16" name="Прямоугольник 15">
              <a:extLst>
                <a:ext uri="{FF2B5EF4-FFF2-40B4-BE49-F238E27FC236}">
                  <a16:creationId xmlns:a16="http://schemas.microsoft.com/office/drawing/2014/main" id="{E80BA77A-0166-45E2-937F-D956E57D87D9}"/>
                </a:ext>
              </a:extLst>
            </p:cNvPr>
            <p:cNvSpPr/>
            <p:nvPr/>
          </p:nvSpPr>
          <p:spPr>
            <a:xfrm>
              <a:off x="383159" y="3140744"/>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Accept()</a:t>
              </a:r>
              <a:endParaRPr lang="ru-RU" sz="2800" dirty="0">
                <a:effectLst>
                  <a:outerShdw blurRad="38100" dist="38100" dir="2700000" algn="tl">
                    <a:srgbClr val="000000">
                      <a:alpha val="43137"/>
                    </a:srgbClr>
                  </a:outerShdw>
                </a:effectLst>
              </a:endParaRPr>
            </a:p>
          </p:txBody>
        </p:sp>
        <p:cxnSp>
          <p:nvCxnSpPr>
            <p:cNvPr id="6" name="Прямая со стрелкой 5">
              <a:extLst>
                <a:ext uri="{FF2B5EF4-FFF2-40B4-BE49-F238E27FC236}">
                  <a16:creationId xmlns:a16="http://schemas.microsoft.com/office/drawing/2014/main" id="{4536D1EB-1358-459C-A5BB-35D303A0EAAC}"/>
                </a:ext>
              </a:extLst>
            </p:cNvPr>
            <p:cNvCxnSpPr>
              <a:stCxn id="3" idx="2"/>
              <a:endCxn id="10" idx="0"/>
            </p:cNvCxnSpPr>
            <p:nvPr/>
          </p:nvCxnSpPr>
          <p:spPr>
            <a:xfrm>
              <a:off x="1634109" y="962694"/>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Прямая со стрелкой 17">
              <a:extLst>
                <a:ext uri="{FF2B5EF4-FFF2-40B4-BE49-F238E27FC236}">
                  <a16:creationId xmlns:a16="http://schemas.microsoft.com/office/drawing/2014/main" id="{87D0797B-CBA2-4D8E-A319-87FF59C60CC8}"/>
                </a:ext>
              </a:extLst>
            </p:cNvPr>
            <p:cNvCxnSpPr>
              <a:cxnSpLocks/>
              <a:stCxn id="10" idx="2"/>
              <a:endCxn id="14" idx="0"/>
            </p:cNvCxnSpPr>
            <p:nvPr/>
          </p:nvCxnSpPr>
          <p:spPr>
            <a:xfrm>
              <a:off x="1634109" y="1896144"/>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Прямая со стрелкой 18">
              <a:extLst>
                <a:ext uri="{FF2B5EF4-FFF2-40B4-BE49-F238E27FC236}">
                  <a16:creationId xmlns:a16="http://schemas.microsoft.com/office/drawing/2014/main" id="{77647552-291A-4698-9A67-2CCC5161BC18}"/>
                </a:ext>
              </a:extLst>
            </p:cNvPr>
            <p:cNvCxnSpPr>
              <a:cxnSpLocks/>
              <a:stCxn id="14" idx="2"/>
              <a:endCxn id="16" idx="0"/>
            </p:cNvCxnSpPr>
            <p:nvPr/>
          </p:nvCxnSpPr>
          <p:spPr>
            <a:xfrm>
              <a:off x="1634109" y="2829594"/>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Прямая со стрелкой 19">
              <a:extLst>
                <a:ext uri="{FF2B5EF4-FFF2-40B4-BE49-F238E27FC236}">
                  <a16:creationId xmlns:a16="http://schemas.microsoft.com/office/drawing/2014/main" id="{88C58005-9545-4479-AEEE-6A0A996849A2}"/>
                </a:ext>
              </a:extLst>
            </p:cNvPr>
            <p:cNvCxnSpPr>
              <a:cxnSpLocks/>
              <a:stCxn id="16" idx="2"/>
              <a:endCxn id="12" idx="0"/>
            </p:cNvCxnSpPr>
            <p:nvPr/>
          </p:nvCxnSpPr>
          <p:spPr>
            <a:xfrm>
              <a:off x="1634109" y="3763044"/>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Прямая со стрелкой 20">
              <a:extLst>
                <a:ext uri="{FF2B5EF4-FFF2-40B4-BE49-F238E27FC236}">
                  <a16:creationId xmlns:a16="http://schemas.microsoft.com/office/drawing/2014/main" id="{5B53A65E-8530-405D-AFC1-4FBCD7C05B12}"/>
                </a:ext>
              </a:extLst>
            </p:cNvPr>
            <p:cNvCxnSpPr>
              <a:cxnSpLocks/>
              <a:stCxn id="15" idx="2"/>
              <a:endCxn id="9" idx="0"/>
            </p:cNvCxnSpPr>
            <p:nvPr/>
          </p:nvCxnSpPr>
          <p:spPr>
            <a:xfrm>
              <a:off x="1634109" y="5629944"/>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Прямая со стрелкой 27">
              <a:extLst>
                <a:ext uri="{FF2B5EF4-FFF2-40B4-BE49-F238E27FC236}">
                  <a16:creationId xmlns:a16="http://schemas.microsoft.com/office/drawing/2014/main" id="{1307E133-7B93-40D5-9E73-6AC42C064403}"/>
                </a:ext>
              </a:extLst>
            </p:cNvPr>
            <p:cNvCxnSpPr>
              <a:cxnSpLocks/>
              <a:stCxn id="12" idx="2"/>
              <a:endCxn id="15" idx="0"/>
            </p:cNvCxnSpPr>
            <p:nvPr/>
          </p:nvCxnSpPr>
          <p:spPr>
            <a:xfrm>
              <a:off x="1634109" y="4696494"/>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Прямоугольник 32">
              <a:extLst>
                <a:ext uri="{FF2B5EF4-FFF2-40B4-BE49-F238E27FC236}">
                  <a16:creationId xmlns:a16="http://schemas.microsoft.com/office/drawing/2014/main" id="{33718D07-B3A5-4872-AEB6-98C5879EBC65}"/>
                </a:ext>
              </a:extLst>
            </p:cNvPr>
            <p:cNvSpPr/>
            <p:nvPr/>
          </p:nvSpPr>
          <p:spPr>
            <a:xfrm>
              <a:off x="8841359" y="340394"/>
              <a:ext cx="2501900" cy="622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Socket()</a:t>
              </a:r>
              <a:endParaRPr lang="ru-RU" sz="2800" dirty="0">
                <a:effectLst>
                  <a:outerShdw blurRad="38100" dist="38100" dir="2700000" algn="tl">
                    <a:srgbClr val="000000">
                      <a:alpha val="43137"/>
                    </a:srgbClr>
                  </a:outerShdw>
                </a:effectLst>
              </a:endParaRPr>
            </a:p>
          </p:txBody>
        </p:sp>
        <p:sp>
          <p:nvSpPr>
            <p:cNvPr id="34" name="Прямоугольник 33">
              <a:extLst>
                <a:ext uri="{FF2B5EF4-FFF2-40B4-BE49-F238E27FC236}">
                  <a16:creationId xmlns:a16="http://schemas.microsoft.com/office/drawing/2014/main" id="{4B730F23-F3EA-4511-8B22-1BBB1E1E407E}"/>
                </a:ext>
              </a:extLst>
            </p:cNvPr>
            <p:cNvSpPr/>
            <p:nvPr/>
          </p:nvSpPr>
          <p:spPr>
            <a:xfrm>
              <a:off x="8841359" y="5941094"/>
              <a:ext cx="2501900" cy="622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Close()</a:t>
              </a:r>
              <a:endParaRPr lang="ru-RU" sz="2800" dirty="0">
                <a:effectLst>
                  <a:outerShdw blurRad="38100" dist="38100" dir="2700000" algn="tl">
                    <a:srgbClr val="000000">
                      <a:alpha val="43137"/>
                    </a:srgbClr>
                  </a:outerShdw>
                </a:effectLst>
              </a:endParaRPr>
            </a:p>
          </p:txBody>
        </p:sp>
        <p:sp>
          <p:nvSpPr>
            <p:cNvPr id="36" name="Прямоугольник 35">
              <a:extLst>
                <a:ext uri="{FF2B5EF4-FFF2-40B4-BE49-F238E27FC236}">
                  <a16:creationId xmlns:a16="http://schemas.microsoft.com/office/drawing/2014/main" id="{CD9DF9B3-B2CB-4E52-A570-3FD80E8611E5}"/>
                </a:ext>
              </a:extLst>
            </p:cNvPr>
            <p:cNvSpPr/>
            <p:nvPr/>
          </p:nvSpPr>
          <p:spPr>
            <a:xfrm>
              <a:off x="8841359" y="4074194"/>
              <a:ext cx="2501900" cy="622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Read()</a:t>
              </a:r>
              <a:endParaRPr lang="ru-RU" sz="2800" dirty="0">
                <a:effectLst>
                  <a:outerShdw blurRad="38100" dist="38100" dir="2700000" algn="tl">
                    <a:srgbClr val="000000">
                      <a:alpha val="43137"/>
                    </a:srgbClr>
                  </a:outerShdw>
                </a:effectLst>
              </a:endParaRPr>
            </a:p>
          </p:txBody>
        </p:sp>
        <p:sp>
          <p:nvSpPr>
            <p:cNvPr id="38" name="Прямоугольник 37">
              <a:extLst>
                <a:ext uri="{FF2B5EF4-FFF2-40B4-BE49-F238E27FC236}">
                  <a16:creationId xmlns:a16="http://schemas.microsoft.com/office/drawing/2014/main" id="{4F5C2EFF-B040-453B-B9FF-49A38DF1E3C2}"/>
                </a:ext>
              </a:extLst>
            </p:cNvPr>
            <p:cNvSpPr/>
            <p:nvPr/>
          </p:nvSpPr>
          <p:spPr>
            <a:xfrm>
              <a:off x="8841359" y="5007644"/>
              <a:ext cx="2501900" cy="622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Write()</a:t>
              </a:r>
              <a:endParaRPr lang="ru-RU" sz="2800" dirty="0">
                <a:effectLst>
                  <a:outerShdw blurRad="38100" dist="38100" dir="2700000" algn="tl">
                    <a:srgbClr val="000000">
                      <a:alpha val="43137"/>
                    </a:srgbClr>
                  </a:outerShdw>
                </a:effectLst>
              </a:endParaRPr>
            </a:p>
          </p:txBody>
        </p:sp>
        <p:sp>
          <p:nvSpPr>
            <p:cNvPr id="39" name="Прямоугольник 38">
              <a:extLst>
                <a:ext uri="{FF2B5EF4-FFF2-40B4-BE49-F238E27FC236}">
                  <a16:creationId xmlns:a16="http://schemas.microsoft.com/office/drawing/2014/main" id="{E5C19B2C-CC82-4330-8804-1C9B3FCF455D}"/>
                </a:ext>
              </a:extLst>
            </p:cNvPr>
            <p:cNvSpPr/>
            <p:nvPr/>
          </p:nvSpPr>
          <p:spPr>
            <a:xfrm>
              <a:off x="8841359" y="3140744"/>
              <a:ext cx="2501900" cy="622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Connect()</a:t>
              </a:r>
              <a:endParaRPr lang="ru-RU" sz="2800" dirty="0">
                <a:effectLst>
                  <a:outerShdw blurRad="38100" dist="38100" dir="2700000" algn="tl">
                    <a:srgbClr val="000000">
                      <a:alpha val="43137"/>
                    </a:srgbClr>
                  </a:outerShdw>
                </a:effectLst>
              </a:endParaRPr>
            </a:p>
          </p:txBody>
        </p:sp>
        <p:cxnSp>
          <p:nvCxnSpPr>
            <p:cNvPr id="40" name="Прямая со стрелкой 39">
              <a:extLst>
                <a:ext uri="{FF2B5EF4-FFF2-40B4-BE49-F238E27FC236}">
                  <a16:creationId xmlns:a16="http://schemas.microsoft.com/office/drawing/2014/main" id="{1A193F57-9A33-4CF8-B029-5BE17295B569}"/>
                </a:ext>
              </a:extLst>
            </p:cNvPr>
            <p:cNvCxnSpPr>
              <a:cxnSpLocks/>
              <a:stCxn id="33" idx="2"/>
              <a:endCxn id="39" idx="0"/>
            </p:cNvCxnSpPr>
            <p:nvPr/>
          </p:nvCxnSpPr>
          <p:spPr>
            <a:xfrm>
              <a:off x="10092309" y="962694"/>
              <a:ext cx="0" cy="2178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Прямая со стрелкой 42">
              <a:extLst>
                <a:ext uri="{FF2B5EF4-FFF2-40B4-BE49-F238E27FC236}">
                  <a16:creationId xmlns:a16="http://schemas.microsoft.com/office/drawing/2014/main" id="{6147DA1C-19C9-4626-8E68-545AF2D1D2BC}"/>
                </a:ext>
              </a:extLst>
            </p:cNvPr>
            <p:cNvCxnSpPr>
              <a:cxnSpLocks/>
              <a:stCxn id="39" idx="2"/>
              <a:endCxn id="36" idx="0"/>
            </p:cNvCxnSpPr>
            <p:nvPr/>
          </p:nvCxnSpPr>
          <p:spPr>
            <a:xfrm>
              <a:off x="10092309" y="3763044"/>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Прямая со стрелкой 43">
              <a:extLst>
                <a:ext uri="{FF2B5EF4-FFF2-40B4-BE49-F238E27FC236}">
                  <a16:creationId xmlns:a16="http://schemas.microsoft.com/office/drawing/2014/main" id="{21B4CC64-006F-45DD-8F2B-154C6F380EB7}"/>
                </a:ext>
              </a:extLst>
            </p:cNvPr>
            <p:cNvCxnSpPr>
              <a:cxnSpLocks/>
              <a:stCxn id="38" idx="2"/>
              <a:endCxn id="34" idx="0"/>
            </p:cNvCxnSpPr>
            <p:nvPr/>
          </p:nvCxnSpPr>
          <p:spPr>
            <a:xfrm>
              <a:off x="10092309" y="5629944"/>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Прямая со стрелкой 44">
              <a:extLst>
                <a:ext uri="{FF2B5EF4-FFF2-40B4-BE49-F238E27FC236}">
                  <a16:creationId xmlns:a16="http://schemas.microsoft.com/office/drawing/2014/main" id="{FBEC137E-5CCB-4CA1-8D36-134039BA5C52}"/>
                </a:ext>
              </a:extLst>
            </p:cNvPr>
            <p:cNvCxnSpPr>
              <a:cxnSpLocks/>
              <a:stCxn id="36" idx="2"/>
              <a:endCxn id="38" idx="0"/>
            </p:cNvCxnSpPr>
            <p:nvPr/>
          </p:nvCxnSpPr>
          <p:spPr>
            <a:xfrm>
              <a:off x="10092309" y="4696494"/>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Прямая со стрелкой 46">
              <a:extLst>
                <a:ext uri="{FF2B5EF4-FFF2-40B4-BE49-F238E27FC236}">
                  <a16:creationId xmlns:a16="http://schemas.microsoft.com/office/drawing/2014/main" id="{C970CDDA-BEB8-464B-9BA1-674CBCB28867}"/>
                </a:ext>
              </a:extLst>
            </p:cNvPr>
            <p:cNvCxnSpPr>
              <a:cxnSpLocks/>
              <a:stCxn id="39" idx="1"/>
              <a:endCxn id="16" idx="3"/>
            </p:cNvCxnSpPr>
            <p:nvPr/>
          </p:nvCxnSpPr>
          <p:spPr>
            <a:xfrm flipH="1">
              <a:off x="2885059" y="3451894"/>
              <a:ext cx="59563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Прямая со стрелкой 49">
              <a:extLst>
                <a:ext uri="{FF2B5EF4-FFF2-40B4-BE49-F238E27FC236}">
                  <a16:creationId xmlns:a16="http://schemas.microsoft.com/office/drawing/2014/main" id="{3AB84C69-75B7-4672-A8A3-FDFBC8DAF676}"/>
                </a:ext>
              </a:extLst>
            </p:cNvPr>
            <p:cNvCxnSpPr>
              <a:cxnSpLocks/>
              <a:stCxn id="36" idx="1"/>
              <a:endCxn id="12" idx="3"/>
            </p:cNvCxnSpPr>
            <p:nvPr/>
          </p:nvCxnSpPr>
          <p:spPr>
            <a:xfrm flipH="1">
              <a:off x="2885059" y="4385344"/>
              <a:ext cx="59563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Прямая со стрелкой 52">
              <a:extLst>
                <a:ext uri="{FF2B5EF4-FFF2-40B4-BE49-F238E27FC236}">
                  <a16:creationId xmlns:a16="http://schemas.microsoft.com/office/drawing/2014/main" id="{4FE98206-6B2D-451C-8FA1-40AAFA5EAA3B}"/>
                </a:ext>
              </a:extLst>
            </p:cNvPr>
            <p:cNvCxnSpPr>
              <a:cxnSpLocks/>
              <a:stCxn id="15" idx="3"/>
              <a:endCxn id="38" idx="1"/>
            </p:cNvCxnSpPr>
            <p:nvPr/>
          </p:nvCxnSpPr>
          <p:spPr>
            <a:xfrm>
              <a:off x="2885059" y="5318794"/>
              <a:ext cx="59563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75966A7D-C668-4FDA-956F-80C30005033A}"/>
                </a:ext>
              </a:extLst>
            </p:cNvPr>
            <p:cNvSpPr txBox="1"/>
            <p:nvPr/>
          </p:nvSpPr>
          <p:spPr>
            <a:xfrm>
              <a:off x="5318829" y="3843361"/>
              <a:ext cx="1088760"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rPr>
                <a:t>запрос</a:t>
              </a:r>
            </a:p>
          </p:txBody>
        </p:sp>
        <p:sp>
          <p:nvSpPr>
            <p:cNvPr id="59" name="TextBox 58">
              <a:extLst>
                <a:ext uri="{FF2B5EF4-FFF2-40B4-BE49-F238E27FC236}">
                  <a16:creationId xmlns:a16="http://schemas.microsoft.com/office/drawing/2014/main" id="{65EAAC4A-619B-41A5-90C4-76A0BF1E433E}"/>
                </a:ext>
              </a:extLst>
            </p:cNvPr>
            <p:cNvSpPr txBox="1"/>
            <p:nvPr/>
          </p:nvSpPr>
          <p:spPr>
            <a:xfrm>
              <a:off x="5406705" y="4776810"/>
              <a:ext cx="913007"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rPr>
                <a:t>ответ</a:t>
              </a:r>
            </a:p>
          </p:txBody>
        </p:sp>
        <p:sp>
          <p:nvSpPr>
            <p:cNvPr id="60" name="TextBox 59">
              <a:extLst>
                <a:ext uri="{FF2B5EF4-FFF2-40B4-BE49-F238E27FC236}">
                  <a16:creationId xmlns:a16="http://schemas.microsoft.com/office/drawing/2014/main" id="{68A3250B-E811-4E20-AE88-15BF4FDCDFEF}"/>
                </a:ext>
              </a:extLst>
            </p:cNvPr>
            <p:cNvSpPr txBox="1"/>
            <p:nvPr/>
          </p:nvSpPr>
          <p:spPr>
            <a:xfrm>
              <a:off x="2933595" y="6021411"/>
              <a:ext cx="1151277"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rPr>
                <a:t>Сервер</a:t>
              </a:r>
            </a:p>
          </p:txBody>
        </p:sp>
        <p:sp>
          <p:nvSpPr>
            <p:cNvPr id="61" name="TextBox 60">
              <a:extLst>
                <a:ext uri="{FF2B5EF4-FFF2-40B4-BE49-F238E27FC236}">
                  <a16:creationId xmlns:a16="http://schemas.microsoft.com/office/drawing/2014/main" id="{BC5BBAF7-550F-4B0B-A51F-EDD14AE10235}"/>
                </a:ext>
              </a:extLst>
            </p:cNvPr>
            <p:cNvSpPr txBox="1"/>
            <p:nvPr/>
          </p:nvSpPr>
          <p:spPr>
            <a:xfrm>
              <a:off x="7641546" y="6021411"/>
              <a:ext cx="1152880"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rPr>
                <a:t>Клиент</a:t>
              </a:r>
            </a:p>
          </p:txBody>
        </p:sp>
      </p:grpSp>
    </p:spTree>
    <p:extLst>
      <p:ext uri="{BB962C8B-B14F-4D97-AF65-F5344CB8AC3E}">
        <p14:creationId xmlns:p14="http://schemas.microsoft.com/office/powerpoint/2010/main" val="2508968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2FBFE52-1F9C-49DE-986A-8410F3ECA7E5}"/>
              </a:ext>
            </a:extLst>
          </p:cNvPr>
          <p:cNvSpPr>
            <a:spLocks noGrp="1"/>
          </p:cNvSpPr>
          <p:nvPr>
            <p:ph type="title"/>
          </p:nvPr>
        </p:nvSpPr>
        <p:spPr>
          <a:xfrm>
            <a:off x="3753929" y="170281"/>
            <a:ext cx="4684141" cy="481263"/>
          </a:xfrm>
        </p:spPr>
        <p:txBody>
          <a:bodyPr>
            <a:normAutofit fontScale="90000"/>
          </a:bodyPr>
          <a:lstStyle/>
          <a:p>
            <a:r>
              <a:rPr lang="en-US" dirty="0">
                <a:latin typeface="Arial" panose="020B0604020202020204" pitchFamily="34" charset="0"/>
                <a:cs typeface="Arial" panose="020B0604020202020204" pitchFamily="34" charset="0"/>
              </a:rPr>
              <a:t>UDP</a:t>
            </a:r>
            <a:endParaRPr lang="ru-RU" dirty="0">
              <a:latin typeface="Arial" panose="020B0604020202020204" pitchFamily="34" charset="0"/>
              <a:cs typeface="Arial" panose="020B0604020202020204" pitchFamily="34" charset="0"/>
            </a:endParaRPr>
          </a:p>
        </p:txBody>
      </p:sp>
      <p:grpSp>
        <p:nvGrpSpPr>
          <p:cNvPr id="22" name="Группа 21">
            <a:extLst>
              <a:ext uri="{FF2B5EF4-FFF2-40B4-BE49-F238E27FC236}">
                <a16:creationId xmlns:a16="http://schemas.microsoft.com/office/drawing/2014/main" id="{31F6DAFE-0019-420F-BB23-FC5C690F3B0E}"/>
              </a:ext>
            </a:extLst>
          </p:cNvPr>
          <p:cNvGrpSpPr/>
          <p:nvPr/>
        </p:nvGrpSpPr>
        <p:grpSpPr>
          <a:xfrm>
            <a:off x="431695" y="1158428"/>
            <a:ext cx="10911564" cy="5058791"/>
            <a:chOff x="431695" y="1158428"/>
            <a:chExt cx="10911564" cy="5058791"/>
          </a:xfrm>
        </p:grpSpPr>
        <p:sp>
          <p:nvSpPr>
            <p:cNvPr id="3" name="Прямоугольник 2">
              <a:extLst>
                <a:ext uri="{FF2B5EF4-FFF2-40B4-BE49-F238E27FC236}">
                  <a16:creationId xmlns:a16="http://schemas.microsoft.com/office/drawing/2014/main" id="{229BFFC5-1646-44EF-9CBE-C16692A97F09}"/>
                </a:ext>
              </a:extLst>
            </p:cNvPr>
            <p:cNvSpPr/>
            <p:nvPr/>
          </p:nvSpPr>
          <p:spPr>
            <a:xfrm>
              <a:off x="431695" y="1158428"/>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Socket()</a:t>
              </a:r>
              <a:endParaRPr lang="ru-RU" sz="2800" dirty="0">
                <a:effectLst>
                  <a:outerShdw blurRad="38100" dist="38100" dir="2700000" algn="tl">
                    <a:srgbClr val="000000">
                      <a:alpha val="43137"/>
                    </a:srgbClr>
                  </a:outerShdw>
                </a:effectLst>
              </a:endParaRPr>
            </a:p>
          </p:txBody>
        </p:sp>
        <p:sp>
          <p:nvSpPr>
            <p:cNvPr id="10" name="Прямоугольник 9">
              <a:extLst>
                <a:ext uri="{FF2B5EF4-FFF2-40B4-BE49-F238E27FC236}">
                  <a16:creationId xmlns:a16="http://schemas.microsoft.com/office/drawing/2014/main" id="{2A181A54-72B4-40CD-BA3C-35672FAA9BE7}"/>
                </a:ext>
              </a:extLst>
            </p:cNvPr>
            <p:cNvSpPr/>
            <p:nvPr/>
          </p:nvSpPr>
          <p:spPr>
            <a:xfrm>
              <a:off x="431695" y="2091878"/>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Bind()</a:t>
              </a:r>
              <a:endParaRPr lang="ru-RU" sz="2800" dirty="0">
                <a:effectLst>
                  <a:outerShdw blurRad="38100" dist="38100" dir="2700000" algn="tl">
                    <a:srgbClr val="000000">
                      <a:alpha val="43137"/>
                    </a:srgbClr>
                  </a:outerShdw>
                </a:effectLst>
              </a:endParaRPr>
            </a:p>
          </p:txBody>
        </p:sp>
        <p:sp>
          <p:nvSpPr>
            <p:cNvPr id="12" name="Прямоугольник 11">
              <a:extLst>
                <a:ext uri="{FF2B5EF4-FFF2-40B4-BE49-F238E27FC236}">
                  <a16:creationId xmlns:a16="http://schemas.microsoft.com/office/drawing/2014/main" id="{4217326D-1DFC-40DA-AE6C-D174CA45232E}"/>
                </a:ext>
              </a:extLst>
            </p:cNvPr>
            <p:cNvSpPr/>
            <p:nvPr/>
          </p:nvSpPr>
          <p:spPr>
            <a:xfrm>
              <a:off x="431695" y="4892228"/>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Read()</a:t>
              </a:r>
              <a:endParaRPr lang="ru-RU" sz="2800" dirty="0">
                <a:effectLst>
                  <a:outerShdw blurRad="38100" dist="38100" dir="2700000" algn="tl">
                    <a:srgbClr val="000000">
                      <a:alpha val="43137"/>
                    </a:srgbClr>
                  </a:outerShdw>
                </a:effectLst>
              </a:endParaRPr>
            </a:p>
          </p:txBody>
        </p:sp>
        <p:sp>
          <p:nvSpPr>
            <p:cNvPr id="14" name="Прямоугольник 13">
              <a:extLst>
                <a:ext uri="{FF2B5EF4-FFF2-40B4-BE49-F238E27FC236}">
                  <a16:creationId xmlns:a16="http://schemas.microsoft.com/office/drawing/2014/main" id="{D82BF5B9-D46E-4176-8E7F-0D0FAAF857CC}"/>
                </a:ext>
              </a:extLst>
            </p:cNvPr>
            <p:cNvSpPr/>
            <p:nvPr/>
          </p:nvSpPr>
          <p:spPr>
            <a:xfrm>
              <a:off x="431695" y="3025328"/>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err="1">
                  <a:effectLst>
                    <a:outerShdw blurRad="38100" dist="38100" dir="2700000" algn="tl">
                      <a:srgbClr val="000000">
                        <a:alpha val="43137"/>
                      </a:srgbClr>
                    </a:outerShdw>
                  </a:effectLst>
                </a:rPr>
                <a:t>Recvfrom</a:t>
              </a:r>
              <a:r>
                <a:rPr lang="en-US" sz="2800" dirty="0">
                  <a:effectLst>
                    <a:outerShdw blurRad="38100" dist="38100" dir="2700000" algn="tl">
                      <a:srgbClr val="000000">
                        <a:alpha val="43137"/>
                      </a:srgbClr>
                    </a:outerShdw>
                  </a:effectLst>
                </a:rPr>
                <a:t>()</a:t>
              </a:r>
              <a:endParaRPr lang="ru-RU" sz="2800" dirty="0">
                <a:effectLst>
                  <a:outerShdw blurRad="38100" dist="38100" dir="2700000" algn="tl">
                    <a:srgbClr val="000000">
                      <a:alpha val="43137"/>
                    </a:srgbClr>
                  </a:outerShdw>
                </a:effectLst>
              </a:endParaRPr>
            </a:p>
          </p:txBody>
        </p:sp>
        <p:sp>
          <p:nvSpPr>
            <p:cNvPr id="16" name="Прямоугольник 15">
              <a:extLst>
                <a:ext uri="{FF2B5EF4-FFF2-40B4-BE49-F238E27FC236}">
                  <a16:creationId xmlns:a16="http://schemas.microsoft.com/office/drawing/2014/main" id="{E80BA77A-0166-45E2-937F-D956E57D87D9}"/>
                </a:ext>
              </a:extLst>
            </p:cNvPr>
            <p:cNvSpPr/>
            <p:nvPr/>
          </p:nvSpPr>
          <p:spPr>
            <a:xfrm>
              <a:off x="431695" y="3958778"/>
              <a:ext cx="2501900" cy="622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err="1">
                  <a:effectLst>
                    <a:outerShdw blurRad="38100" dist="38100" dir="2700000" algn="tl">
                      <a:srgbClr val="000000">
                        <a:alpha val="43137"/>
                      </a:srgbClr>
                    </a:outerShdw>
                  </a:effectLst>
                </a:rPr>
                <a:t>Sendto</a:t>
              </a:r>
              <a:r>
                <a:rPr lang="en-US" sz="2800" dirty="0">
                  <a:effectLst>
                    <a:outerShdw blurRad="38100" dist="38100" dir="2700000" algn="tl">
                      <a:srgbClr val="000000">
                        <a:alpha val="43137"/>
                      </a:srgbClr>
                    </a:outerShdw>
                  </a:effectLst>
                </a:rPr>
                <a:t>()</a:t>
              </a:r>
              <a:endParaRPr lang="ru-RU" sz="2800" dirty="0">
                <a:effectLst>
                  <a:outerShdw blurRad="38100" dist="38100" dir="2700000" algn="tl">
                    <a:srgbClr val="000000">
                      <a:alpha val="43137"/>
                    </a:srgbClr>
                  </a:outerShdw>
                </a:effectLst>
              </a:endParaRPr>
            </a:p>
          </p:txBody>
        </p:sp>
        <p:cxnSp>
          <p:nvCxnSpPr>
            <p:cNvPr id="6" name="Прямая со стрелкой 5">
              <a:extLst>
                <a:ext uri="{FF2B5EF4-FFF2-40B4-BE49-F238E27FC236}">
                  <a16:creationId xmlns:a16="http://schemas.microsoft.com/office/drawing/2014/main" id="{4536D1EB-1358-459C-A5BB-35D303A0EAAC}"/>
                </a:ext>
              </a:extLst>
            </p:cNvPr>
            <p:cNvCxnSpPr>
              <a:stCxn id="3" idx="2"/>
              <a:endCxn id="10" idx="0"/>
            </p:cNvCxnSpPr>
            <p:nvPr/>
          </p:nvCxnSpPr>
          <p:spPr>
            <a:xfrm>
              <a:off x="1682645" y="1780728"/>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Прямая со стрелкой 17">
              <a:extLst>
                <a:ext uri="{FF2B5EF4-FFF2-40B4-BE49-F238E27FC236}">
                  <a16:creationId xmlns:a16="http://schemas.microsoft.com/office/drawing/2014/main" id="{87D0797B-CBA2-4D8E-A319-87FF59C60CC8}"/>
                </a:ext>
              </a:extLst>
            </p:cNvPr>
            <p:cNvCxnSpPr>
              <a:cxnSpLocks/>
              <a:stCxn id="10" idx="2"/>
              <a:endCxn id="14" idx="0"/>
            </p:cNvCxnSpPr>
            <p:nvPr/>
          </p:nvCxnSpPr>
          <p:spPr>
            <a:xfrm>
              <a:off x="1682645" y="2714178"/>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Прямая со стрелкой 18">
              <a:extLst>
                <a:ext uri="{FF2B5EF4-FFF2-40B4-BE49-F238E27FC236}">
                  <a16:creationId xmlns:a16="http://schemas.microsoft.com/office/drawing/2014/main" id="{77647552-291A-4698-9A67-2CCC5161BC18}"/>
                </a:ext>
              </a:extLst>
            </p:cNvPr>
            <p:cNvCxnSpPr>
              <a:cxnSpLocks/>
              <a:stCxn id="14" idx="2"/>
              <a:endCxn id="16" idx="0"/>
            </p:cNvCxnSpPr>
            <p:nvPr/>
          </p:nvCxnSpPr>
          <p:spPr>
            <a:xfrm>
              <a:off x="1682645" y="3647628"/>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Прямая со стрелкой 19">
              <a:extLst>
                <a:ext uri="{FF2B5EF4-FFF2-40B4-BE49-F238E27FC236}">
                  <a16:creationId xmlns:a16="http://schemas.microsoft.com/office/drawing/2014/main" id="{88C58005-9545-4479-AEEE-6A0A996849A2}"/>
                </a:ext>
              </a:extLst>
            </p:cNvPr>
            <p:cNvCxnSpPr>
              <a:cxnSpLocks/>
              <a:stCxn id="16" idx="2"/>
              <a:endCxn id="12" idx="0"/>
            </p:cNvCxnSpPr>
            <p:nvPr/>
          </p:nvCxnSpPr>
          <p:spPr>
            <a:xfrm>
              <a:off x="1682645" y="4581078"/>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Прямоугольник 32">
              <a:extLst>
                <a:ext uri="{FF2B5EF4-FFF2-40B4-BE49-F238E27FC236}">
                  <a16:creationId xmlns:a16="http://schemas.microsoft.com/office/drawing/2014/main" id="{33718D07-B3A5-4872-AEB6-98C5879EBC65}"/>
                </a:ext>
              </a:extLst>
            </p:cNvPr>
            <p:cNvSpPr/>
            <p:nvPr/>
          </p:nvSpPr>
          <p:spPr>
            <a:xfrm>
              <a:off x="8841359" y="1158428"/>
              <a:ext cx="2501900" cy="622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Socket()</a:t>
              </a:r>
              <a:endParaRPr lang="ru-RU" sz="2800" dirty="0">
                <a:effectLst>
                  <a:outerShdw blurRad="38100" dist="38100" dir="2700000" algn="tl">
                    <a:srgbClr val="000000">
                      <a:alpha val="43137"/>
                    </a:srgbClr>
                  </a:outerShdw>
                </a:effectLst>
              </a:endParaRPr>
            </a:p>
          </p:txBody>
        </p:sp>
        <p:sp>
          <p:nvSpPr>
            <p:cNvPr id="34" name="Прямоугольник 33">
              <a:extLst>
                <a:ext uri="{FF2B5EF4-FFF2-40B4-BE49-F238E27FC236}">
                  <a16:creationId xmlns:a16="http://schemas.microsoft.com/office/drawing/2014/main" id="{4B730F23-F3EA-4511-8B22-1BBB1E1E407E}"/>
                </a:ext>
              </a:extLst>
            </p:cNvPr>
            <p:cNvSpPr/>
            <p:nvPr/>
          </p:nvSpPr>
          <p:spPr>
            <a:xfrm>
              <a:off x="8841359" y="4892228"/>
              <a:ext cx="2501900" cy="622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Close()</a:t>
              </a:r>
              <a:endParaRPr lang="ru-RU" sz="2800" dirty="0">
                <a:effectLst>
                  <a:outerShdw blurRad="38100" dist="38100" dir="2700000" algn="tl">
                    <a:srgbClr val="000000">
                      <a:alpha val="43137"/>
                    </a:srgbClr>
                  </a:outerShdw>
                </a:effectLst>
              </a:endParaRPr>
            </a:p>
          </p:txBody>
        </p:sp>
        <p:sp>
          <p:nvSpPr>
            <p:cNvPr id="36" name="Прямоугольник 35">
              <a:extLst>
                <a:ext uri="{FF2B5EF4-FFF2-40B4-BE49-F238E27FC236}">
                  <a16:creationId xmlns:a16="http://schemas.microsoft.com/office/drawing/2014/main" id="{CD9DF9B3-B2CB-4E52-A570-3FD80E8611E5}"/>
                </a:ext>
              </a:extLst>
            </p:cNvPr>
            <p:cNvSpPr/>
            <p:nvPr/>
          </p:nvSpPr>
          <p:spPr>
            <a:xfrm>
              <a:off x="8841359" y="3025328"/>
              <a:ext cx="2501900" cy="622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a:effectLst>
                    <a:outerShdw blurRad="38100" dist="38100" dir="2700000" algn="tl">
                      <a:srgbClr val="000000">
                        <a:alpha val="43137"/>
                      </a:srgbClr>
                    </a:outerShdw>
                  </a:effectLst>
                </a:rPr>
                <a:t>Sendto</a:t>
              </a:r>
              <a:r>
                <a:rPr lang="en-US" sz="2800" dirty="0">
                  <a:effectLst>
                    <a:outerShdw blurRad="38100" dist="38100" dir="2700000" algn="tl">
                      <a:srgbClr val="000000">
                        <a:alpha val="43137"/>
                      </a:srgbClr>
                    </a:outerShdw>
                  </a:effectLst>
                </a:rPr>
                <a:t>()</a:t>
              </a:r>
              <a:endParaRPr lang="ru-RU" sz="2800" dirty="0">
                <a:effectLst>
                  <a:outerShdw blurRad="38100" dist="38100" dir="2700000" algn="tl">
                    <a:srgbClr val="000000">
                      <a:alpha val="43137"/>
                    </a:srgbClr>
                  </a:outerShdw>
                </a:effectLst>
              </a:endParaRPr>
            </a:p>
          </p:txBody>
        </p:sp>
        <p:sp>
          <p:nvSpPr>
            <p:cNvPr id="38" name="Прямоугольник 37">
              <a:extLst>
                <a:ext uri="{FF2B5EF4-FFF2-40B4-BE49-F238E27FC236}">
                  <a16:creationId xmlns:a16="http://schemas.microsoft.com/office/drawing/2014/main" id="{4F5C2EFF-B040-453B-B9FF-49A38DF1E3C2}"/>
                </a:ext>
              </a:extLst>
            </p:cNvPr>
            <p:cNvSpPr/>
            <p:nvPr/>
          </p:nvSpPr>
          <p:spPr>
            <a:xfrm>
              <a:off x="8841359" y="3958778"/>
              <a:ext cx="2501900" cy="622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a:effectLst>
                    <a:outerShdw blurRad="38100" dist="38100" dir="2700000" algn="tl">
                      <a:srgbClr val="000000">
                        <a:alpha val="43137"/>
                      </a:srgbClr>
                    </a:outerShdw>
                  </a:effectLst>
                </a:rPr>
                <a:t>Recvfrom</a:t>
              </a:r>
              <a:r>
                <a:rPr lang="en-US" sz="2800" dirty="0">
                  <a:effectLst>
                    <a:outerShdw blurRad="38100" dist="38100" dir="2700000" algn="tl">
                      <a:srgbClr val="000000">
                        <a:alpha val="43137"/>
                      </a:srgbClr>
                    </a:outerShdw>
                  </a:effectLst>
                </a:rPr>
                <a:t>()</a:t>
              </a:r>
              <a:endParaRPr lang="ru-RU" sz="2800" dirty="0">
                <a:effectLst>
                  <a:outerShdw blurRad="38100" dist="38100" dir="2700000" algn="tl">
                    <a:srgbClr val="000000">
                      <a:alpha val="43137"/>
                    </a:srgbClr>
                  </a:outerShdw>
                </a:effectLst>
              </a:endParaRPr>
            </a:p>
          </p:txBody>
        </p:sp>
        <p:sp>
          <p:nvSpPr>
            <p:cNvPr id="39" name="Прямоугольник 38">
              <a:extLst>
                <a:ext uri="{FF2B5EF4-FFF2-40B4-BE49-F238E27FC236}">
                  <a16:creationId xmlns:a16="http://schemas.microsoft.com/office/drawing/2014/main" id="{E5C19B2C-CC82-4330-8804-1C9B3FCF455D}"/>
                </a:ext>
              </a:extLst>
            </p:cNvPr>
            <p:cNvSpPr/>
            <p:nvPr/>
          </p:nvSpPr>
          <p:spPr>
            <a:xfrm>
              <a:off x="8841359" y="2091878"/>
              <a:ext cx="2501900" cy="6223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effectLst>
                    <a:outerShdw blurRad="38100" dist="38100" dir="2700000" algn="tl">
                      <a:srgbClr val="000000">
                        <a:alpha val="43137"/>
                      </a:srgbClr>
                    </a:outerShdw>
                  </a:effectLst>
                </a:rPr>
                <a:t>Bind()</a:t>
              </a:r>
              <a:endParaRPr lang="ru-RU" sz="2800" dirty="0">
                <a:effectLst>
                  <a:outerShdw blurRad="38100" dist="38100" dir="2700000" algn="tl">
                    <a:srgbClr val="000000">
                      <a:alpha val="43137"/>
                    </a:srgbClr>
                  </a:outerShdw>
                </a:effectLst>
              </a:endParaRPr>
            </a:p>
          </p:txBody>
        </p:sp>
        <p:cxnSp>
          <p:nvCxnSpPr>
            <p:cNvPr id="43" name="Прямая со стрелкой 42">
              <a:extLst>
                <a:ext uri="{FF2B5EF4-FFF2-40B4-BE49-F238E27FC236}">
                  <a16:creationId xmlns:a16="http://schemas.microsoft.com/office/drawing/2014/main" id="{6147DA1C-19C9-4626-8E68-545AF2D1D2BC}"/>
                </a:ext>
              </a:extLst>
            </p:cNvPr>
            <p:cNvCxnSpPr>
              <a:cxnSpLocks/>
              <a:stCxn id="39" idx="2"/>
              <a:endCxn id="36" idx="0"/>
            </p:cNvCxnSpPr>
            <p:nvPr/>
          </p:nvCxnSpPr>
          <p:spPr>
            <a:xfrm>
              <a:off x="10092309" y="2714178"/>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Прямая со стрелкой 43">
              <a:extLst>
                <a:ext uri="{FF2B5EF4-FFF2-40B4-BE49-F238E27FC236}">
                  <a16:creationId xmlns:a16="http://schemas.microsoft.com/office/drawing/2014/main" id="{21B4CC64-006F-45DD-8F2B-154C6F380EB7}"/>
                </a:ext>
              </a:extLst>
            </p:cNvPr>
            <p:cNvCxnSpPr>
              <a:cxnSpLocks/>
              <a:stCxn id="38" idx="2"/>
              <a:endCxn id="34" idx="0"/>
            </p:cNvCxnSpPr>
            <p:nvPr/>
          </p:nvCxnSpPr>
          <p:spPr>
            <a:xfrm>
              <a:off x="10092309" y="4581078"/>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Прямая со стрелкой 44">
              <a:extLst>
                <a:ext uri="{FF2B5EF4-FFF2-40B4-BE49-F238E27FC236}">
                  <a16:creationId xmlns:a16="http://schemas.microsoft.com/office/drawing/2014/main" id="{FBEC137E-5CCB-4CA1-8D36-134039BA5C52}"/>
                </a:ext>
              </a:extLst>
            </p:cNvPr>
            <p:cNvCxnSpPr>
              <a:cxnSpLocks/>
              <a:stCxn id="36" idx="2"/>
              <a:endCxn id="38" idx="0"/>
            </p:cNvCxnSpPr>
            <p:nvPr/>
          </p:nvCxnSpPr>
          <p:spPr>
            <a:xfrm>
              <a:off x="10092309" y="3647628"/>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75966A7D-C668-4FDA-956F-80C30005033A}"/>
                </a:ext>
              </a:extLst>
            </p:cNvPr>
            <p:cNvSpPr txBox="1"/>
            <p:nvPr/>
          </p:nvSpPr>
          <p:spPr>
            <a:xfrm>
              <a:off x="5318828" y="2794495"/>
              <a:ext cx="1088760"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rPr>
                <a:t>запрос</a:t>
              </a:r>
            </a:p>
          </p:txBody>
        </p:sp>
        <p:sp>
          <p:nvSpPr>
            <p:cNvPr id="59" name="TextBox 58">
              <a:extLst>
                <a:ext uri="{FF2B5EF4-FFF2-40B4-BE49-F238E27FC236}">
                  <a16:creationId xmlns:a16="http://schemas.microsoft.com/office/drawing/2014/main" id="{65EAAC4A-619B-41A5-90C4-76A0BF1E433E}"/>
                </a:ext>
              </a:extLst>
            </p:cNvPr>
            <p:cNvSpPr txBox="1"/>
            <p:nvPr/>
          </p:nvSpPr>
          <p:spPr>
            <a:xfrm>
              <a:off x="5430973" y="3803203"/>
              <a:ext cx="913007"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rPr>
                <a:t>ответ</a:t>
              </a:r>
            </a:p>
          </p:txBody>
        </p:sp>
        <p:sp>
          <p:nvSpPr>
            <p:cNvPr id="60" name="TextBox 59">
              <a:extLst>
                <a:ext uri="{FF2B5EF4-FFF2-40B4-BE49-F238E27FC236}">
                  <a16:creationId xmlns:a16="http://schemas.microsoft.com/office/drawing/2014/main" id="{68A3250B-E811-4E20-AE88-15BF4FDCDFEF}"/>
                </a:ext>
              </a:extLst>
            </p:cNvPr>
            <p:cNvSpPr txBox="1"/>
            <p:nvPr/>
          </p:nvSpPr>
          <p:spPr>
            <a:xfrm>
              <a:off x="1107006" y="5755554"/>
              <a:ext cx="1151277"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rPr>
                <a:t>Сервер</a:t>
              </a:r>
            </a:p>
          </p:txBody>
        </p:sp>
        <p:sp>
          <p:nvSpPr>
            <p:cNvPr id="61" name="TextBox 60">
              <a:extLst>
                <a:ext uri="{FF2B5EF4-FFF2-40B4-BE49-F238E27FC236}">
                  <a16:creationId xmlns:a16="http://schemas.microsoft.com/office/drawing/2014/main" id="{BC5BBAF7-550F-4B0B-A51F-EDD14AE10235}"/>
                </a:ext>
              </a:extLst>
            </p:cNvPr>
            <p:cNvSpPr txBox="1"/>
            <p:nvPr/>
          </p:nvSpPr>
          <p:spPr>
            <a:xfrm>
              <a:off x="9515869" y="5743748"/>
              <a:ext cx="1152880" cy="461665"/>
            </a:xfrm>
            <a:prstGeom prst="rect">
              <a:avLst/>
            </a:prstGeom>
            <a:noFill/>
          </p:spPr>
          <p:txBody>
            <a:bodyPr wrap="none" rtlCol="0">
              <a:spAutoFit/>
            </a:bodyPr>
            <a:lstStyle/>
            <a:p>
              <a:r>
                <a:rPr lang="ru-RU" sz="2400" dirty="0">
                  <a:effectLst>
                    <a:outerShdw blurRad="38100" dist="38100" dir="2700000" algn="tl">
                      <a:srgbClr val="000000">
                        <a:alpha val="43137"/>
                      </a:srgbClr>
                    </a:outerShdw>
                  </a:effectLst>
                </a:rPr>
                <a:t>Клиент</a:t>
              </a:r>
            </a:p>
          </p:txBody>
        </p:sp>
        <p:cxnSp>
          <p:nvCxnSpPr>
            <p:cNvPr id="32" name="Прямая со стрелкой 31">
              <a:extLst>
                <a:ext uri="{FF2B5EF4-FFF2-40B4-BE49-F238E27FC236}">
                  <a16:creationId xmlns:a16="http://schemas.microsoft.com/office/drawing/2014/main" id="{A67A2D55-4060-41D3-94F8-87222C8579D1}"/>
                </a:ext>
              </a:extLst>
            </p:cNvPr>
            <p:cNvCxnSpPr>
              <a:cxnSpLocks/>
              <a:stCxn id="33" idx="2"/>
              <a:endCxn id="39" idx="0"/>
            </p:cNvCxnSpPr>
            <p:nvPr/>
          </p:nvCxnSpPr>
          <p:spPr>
            <a:xfrm>
              <a:off x="10092309" y="1780728"/>
              <a:ext cx="0" cy="311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Прямая со стрелкой 34">
              <a:extLst>
                <a:ext uri="{FF2B5EF4-FFF2-40B4-BE49-F238E27FC236}">
                  <a16:creationId xmlns:a16="http://schemas.microsoft.com/office/drawing/2014/main" id="{40875589-F4E3-4122-B293-A6F7764D13ED}"/>
                </a:ext>
              </a:extLst>
            </p:cNvPr>
            <p:cNvCxnSpPr>
              <a:cxnSpLocks/>
              <a:stCxn id="36" idx="1"/>
              <a:endCxn id="14" idx="3"/>
            </p:cNvCxnSpPr>
            <p:nvPr/>
          </p:nvCxnSpPr>
          <p:spPr>
            <a:xfrm flipH="1">
              <a:off x="2933595" y="3336478"/>
              <a:ext cx="59077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Прямая со стрелкой 40">
              <a:extLst>
                <a:ext uri="{FF2B5EF4-FFF2-40B4-BE49-F238E27FC236}">
                  <a16:creationId xmlns:a16="http://schemas.microsoft.com/office/drawing/2014/main" id="{FFF1B9D0-1FC4-4FD8-AF42-F9342ED1AF06}"/>
                </a:ext>
              </a:extLst>
            </p:cNvPr>
            <p:cNvCxnSpPr>
              <a:cxnSpLocks/>
              <a:stCxn id="16" idx="3"/>
              <a:endCxn id="38" idx="1"/>
            </p:cNvCxnSpPr>
            <p:nvPr/>
          </p:nvCxnSpPr>
          <p:spPr>
            <a:xfrm>
              <a:off x="2933595" y="4269928"/>
              <a:ext cx="59077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00908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029285" y="84221"/>
            <a:ext cx="8133429" cy="506277"/>
          </a:xfrm>
        </p:spPr>
        <p:txBody>
          <a:bodyPr>
            <a:normAutofit fontScale="90000"/>
          </a:bodyPr>
          <a:lstStyle/>
          <a:p>
            <a:r>
              <a:rPr lang="ru-RU" dirty="0">
                <a:latin typeface="Arial" panose="020B0604020202020204" pitchFamily="34" charset="0"/>
                <a:cs typeface="Arial" panose="020B0604020202020204" pitchFamily="34" charset="0"/>
              </a:rPr>
              <a:t>Реализация</a:t>
            </a:r>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grpSp>
        <p:nvGrpSpPr>
          <p:cNvPr id="2" name="Группа 1">
            <a:extLst>
              <a:ext uri="{FF2B5EF4-FFF2-40B4-BE49-F238E27FC236}">
                <a16:creationId xmlns:a16="http://schemas.microsoft.com/office/drawing/2014/main" id="{6076DCC5-F1E1-4A72-A324-756BF48E45F3}"/>
              </a:ext>
            </a:extLst>
          </p:cNvPr>
          <p:cNvGrpSpPr/>
          <p:nvPr/>
        </p:nvGrpSpPr>
        <p:grpSpPr>
          <a:xfrm>
            <a:off x="394621" y="2188330"/>
            <a:ext cx="11568319" cy="2618284"/>
            <a:chOff x="394621" y="2188330"/>
            <a:chExt cx="11568319" cy="2618284"/>
          </a:xfrm>
        </p:grpSpPr>
        <p:sp>
          <p:nvSpPr>
            <p:cNvPr id="8" name="Прямоугольник: скругленные углы 7">
              <a:extLst>
                <a:ext uri="{FF2B5EF4-FFF2-40B4-BE49-F238E27FC236}">
                  <a16:creationId xmlns:a16="http://schemas.microsoft.com/office/drawing/2014/main" id="{8F54D668-8310-4CA3-B0C1-05AE7FFBAA2A}"/>
                </a:ext>
              </a:extLst>
            </p:cNvPr>
            <p:cNvSpPr/>
            <p:nvPr/>
          </p:nvSpPr>
          <p:spPr>
            <a:xfrm>
              <a:off x="394621" y="2188330"/>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IO - TCP</a:t>
              </a:r>
              <a:endParaRPr lang="ru-RU" sz="3200" dirty="0">
                <a:effectLst>
                  <a:outerShdw blurRad="38100" dist="38100" dir="2700000" algn="tl">
                    <a:srgbClr val="000000">
                      <a:alpha val="43137"/>
                    </a:srgbClr>
                  </a:outerShdw>
                </a:effectLst>
              </a:endParaRPr>
            </a:p>
          </p:txBody>
        </p:sp>
        <p:sp>
          <p:nvSpPr>
            <p:cNvPr id="9" name="Прямоугольник: скругленные углы 8">
              <a:extLst>
                <a:ext uri="{FF2B5EF4-FFF2-40B4-BE49-F238E27FC236}">
                  <a16:creationId xmlns:a16="http://schemas.microsoft.com/office/drawing/2014/main" id="{15CF1E04-E4D2-4453-9258-8D00FC913EEE}"/>
                </a:ext>
              </a:extLst>
            </p:cNvPr>
            <p:cNvSpPr/>
            <p:nvPr/>
          </p:nvSpPr>
          <p:spPr>
            <a:xfrm>
              <a:off x="3169109" y="2188330"/>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IO - UDP</a:t>
              </a:r>
              <a:endParaRPr lang="ru-RU" sz="3200" dirty="0">
                <a:effectLst>
                  <a:outerShdw blurRad="38100" dist="38100" dir="2700000" algn="tl">
                    <a:srgbClr val="000000">
                      <a:alpha val="43137"/>
                    </a:srgbClr>
                  </a:outerShdw>
                </a:effectLst>
              </a:endParaRPr>
            </a:p>
          </p:txBody>
        </p:sp>
        <p:sp>
          <p:nvSpPr>
            <p:cNvPr id="13" name="Прямоугольник: скругленные углы 12">
              <a:extLst>
                <a:ext uri="{FF2B5EF4-FFF2-40B4-BE49-F238E27FC236}">
                  <a16:creationId xmlns:a16="http://schemas.microsoft.com/office/drawing/2014/main" id="{9D410E07-A270-4413-A14F-AA6F187D84A2}"/>
                </a:ext>
              </a:extLst>
            </p:cNvPr>
            <p:cNvSpPr/>
            <p:nvPr/>
          </p:nvSpPr>
          <p:spPr>
            <a:xfrm>
              <a:off x="6623514" y="2188330"/>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NIO - TCP</a:t>
              </a:r>
              <a:endParaRPr lang="ru-RU" sz="3200" dirty="0">
                <a:effectLst>
                  <a:outerShdw blurRad="38100" dist="38100" dir="2700000" algn="tl">
                    <a:srgbClr val="000000">
                      <a:alpha val="43137"/>
                    </a:srgbClr>
                  </a:outerShdw>
                </a:effectLst>
              </a:endParaRPr>
            </a:p>
          </p:txBody>
        </p:sp>
        <p:sp>
          <p:nvSpPr>
            <p:cNvPr id="14" name="Прямоугольник: скругленные углы 13">
              <a:extLst>
                <a:ext uri="{FF2B5EF4-FFF2-40B4-BE49-F238E27FC236}">
                  <a16:creationId xmlns:a16="http://schemas.microsoft.com/office/drawing/2014/main" id="{6B33AFA1-0C02-4F4A-9767-278C39E2037A}"/>
                </a:ext>
              </a:extLst>
            </p:cNvPr>
            <p:cNvSpPr/>
            <p:nvPr/>
          </p:nvSpPr>
          <p:spPr>
            <a:xfrm>
              <a:off x="9398002" y="2188330"/>
              <a:ext cx="2348579" cy="1155700"/>
            </a:xfrm>
            <a:prstGeom prst="roundRect">
              <a:avLst>
                <a:gd name="adj" fmla="val 3134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rPr>
                <a:t>NIO - UDP</a:t>
              </a:r>
              <a:endParaRPr lang="ru-RU" sz="3200" dirty="0">
                <a:effectLst>
                  <a:outerShdw blurRad="38100" dist="38100" dir="2700000" algn="tl">
                    <a:srgbClr val="000000">
                      <a:alpha val="43137"/>
                    </a:srgbClr>
                  </a:outerShdw>
                </a:effectLst>
              </a:endParaRPr>
            </a:p>
          </p:txBody>
        </p:sp>
        <p:sp>
          <p:nvSpPr>
            <p:cNvPr id="15" name="Прямоугольник 14">
              <a:extLst>
                <a:ext uri="{FF2B5EF4-FFF2-40B4-BE49-F238E27FC236}">
                  <a16:creationId xmlns:a16="http://schemas.microsoft.com/office/drawing/2014/main" id="{8EF4892B-B92E-4401-8E2A-30D9DF0B57C6}"/>
                </a:ext>
              </a:extLst>
            </p:cNvPr>
            <p:cNvSpPr/>
            <p:nvPr/>
          </p:nvSpPr>
          <p:spPr>
            <a:xfrm>
              <a:off x="545030" y="3528180"/>
              <a:ext cx="204776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Socket</a:t>
              </a:r>
            </a:p>
            <a:p>
              <a:pPr algn="ctr"/>
              <a:r>
                <a:rPr lang="en-US" sz="2400" dirty="0" err="1"/>
                <a:t>ServerSocket</a:t>
              </a:r>
              <a:endParaRPr lang="ru-RU" sz="2400" dirty="0"/>
            </a:p>
          </p:txBody>
        </p:sp>
        <p:sp>
          <p:nvSpPr>
            <p:cNvPr id="16" name="Прямоугольник 15">
              <a:extLst>
                <a:ext uri="{FF2B5EF4-FFF2-40B4-BE49-F238E27FC236}">
                  <a16:creationId xmlns:a16="http://schemas.microsoft.com/office/drawing/2014/main" id="{78351032-A384-44CC-B010-61C35652715D}"/>
                </a:ext>
              </a:extLst>
            </p:cNvPr>
            <p:cNvSpPr/>
            <p:nvPr/>
          </p:nvSpPr>
          <p:spPr>
            <a:xfrm>
              <a:off x="3101207" y="3528179"/>
              <a:ext cx="2484382"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err="1"/>
                <a:t>DatagramPacket</a:t>
              </a:r>
              <a:endParaRPr lang="en-US" sz="2400" dirty="0"/>
            </a:p>
            <a:p>
              <a:pPr algn="ctr"/>
              <a:r>
                <a:rPr lang="en-US" sz="2400" dirty="0" err="1"/>
                <a:t>DatagramSocket</a:t>
              </a:r>
              <a:endParaRPr lang="ru-RU" sz="2400" dirty="0"/>
            </a:p>
          </p:txBody>
        </p:sp>
        <p:sp>
          <p:nvSpPr>
            <p:cNvPr id="17" name="Прямоугольник 16">
              <a:extLst>
                <a:ext uri="{FF2B5EF4-FFF2-40B4-BE49-F238E27FC236}">
                  <a16:creationId xmlns:a16="http://schemas.microsoft.com/office/drawing/2014/main" id="{62A57314-C769-4A2E-A228-497D70E72B99}"/>
                </a:ext>
              </a:extLst>
            </p:cNvPr>
            <p:cNvSpPr/>
            <p:nvPr/>
          </p:nvSpPr>
          <p:spPr>
            <a:xfrm>
              <a:off x="6548801" y="3483175"/>
              <a:ext cx="2484382"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err="1"/>
                <a:t>SocketServerChannel</a:t>
              </a:r>
              <a:endParaRPr lang="en-US" sz="2000" dirty="0"/>
            </a:p>
            <a:p>
              <a:pPr algn="ctr"/>
              <a:r>
                <a:rPr lang="en-US" sz="2000" dirty="0" err="1"/>
                <a:t>SocketChannel</a:t>
              </a:r>
              <a:endParaRPr lang="en-US" sz="2000" dirty="0"/>
            </a:p>
            <a:p>
              <a:pPr algn="ctr"/>
              <a:r>
                <a:rPr lang="en-US" sz="2000" dirty="0"/>
                <a:t>Selector</a:t>
              </a:r>
            </a:p>
            <a:p>
              <a:pPr algn="ctr"/>
              <a:r>
                <a:rPr lang="en-US" sz="2000" dirty="0"/>
                <a:t>Buffer</a:t>
              </a:r>
              <a:endParaRPr lang="ru-RU" sz="2000" dirty="0"/>
            </a:p>
          </p:txBody>
        </p:sp>
        <p:sp>
          <p:nvSpPr>
            <p:cNvPr id="19" name="Прямоугольник 18">
              <a:extLst>
                <a:ext uri="{FF2B5EF4-FFF2-40B4-BE49-F238E27FC236}">
                  <a16:creationId xmlns:a16="http://schemas.microsoft.com/office/drawing/2014/main" id="{88CB2377-6F9A-4C63-8024-0BE638F43DB8}"/>
                </a:ext>
              </a:extLst>
            </p:cNvPr>
            <p:cNvSpPr/>
            <p:nvPr/>
          </p:nvSpPr>
          <p:spPr>
            <a:xfrm>
              <a:off x="9181641" y="3483175"/>
              <a:ext cx="2781299"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err="1"/>
                <a:t>DatagramChannel</a:t>
              </a:r>
              <a:endParaRPr lang="en-US" sz="2000" dirty="0"/>
            </a:p>
            <a:p>
              <a:pPr algn="ctr"/>
              <a:r>
                <a:rPr lang="en-US" sz="2000" dirty="0" err="1"/>
                <a:t>DatagramSocketChannel</a:t>
              </a:r>
              <a:endParaRPr lang="en-US" sz="2000" dirty="0"/>
            </a:p>
            <a:p>
              <a:pPr algn="ctr"/>
              <a:r>
                <a:rPr lang="en-US" sz="2000" dirty="0"/>
                <a:t>Selector</a:t>
              </a:r>
            </a:p>
            <a:p>
              <a:pPr algn="ctr"/>
              <a:r>
                <a:rPr lang="en-US" sz="2000" dirty="0"/>
                <a:t>Buffer</a:t>
              </a:r>
              <a:endParaRPr lang="ru-RU" sz="2000" dirty="0"/>
            </a:p>
          </p:txBody>
        </p:sp>
      </p:grpSp>
    </p:spTree>
    <p:extLst>
      <p:ext uri="{BB962C8B-B14F-4D97-AF65-F5344CB8AC3E}">
        <p14:creationId xmlns:p14="http://schemas.microsoft.com/office/powerpoint/2010/main" val="952224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23735-D89E-47D1-A1FD-1451037FA54A}"/>
              </a:ext>
            </a:extLst>
          </p:cNvPr>
          <p:cNvSpPr>
            <a:spLocks noGrp="1"/>
          </p:cNvSpPr>
          <p:nvPr>
            <p:ph type="title"/>
          </p:nvPr>
        </p:nvSpPr>
        <p:spPr>
          <a:xfrm>
            <a:off x="2231136" y="84221"/>
            <a:ext cx="7729728" cy="481263"/>
          </a:xfrm>
        </p:spPr>
        <p:txBody>
          <a:bodyPr>
            <a:normAutofit fontScale="90000"/>
          </a:bodyPr>
          <a:lstStyle/>
          <a:p>
            <a:r>
              <a:rPr lang="ru-RU" dirty="0">
                <a:latin typeface="Arial" panose="020B0604020202020204" pitchFamily="34" charset="0"/>
                <a:cs typeface="Arial" panose="020B0604020202020204" pitchFamily="34" charset="0"/>
              </a:rPr>
              <a:t>Бонус</a:t>
            </a:r>
          </a:p>
        </p:txBody>
      </p:sp>
      <p:sp>
        <p:nvSpPr>
          <p:cNvPr id="3" name="Прямоугольник 2">
            <a:extLst>
              <a:ext uri="{FF2B5EF4-FFF2-40B4-BE49-F238E27FC236}">
                <a16:creationId xmlns:a16="http://schemas.microsoft.com/office/drawing/2014/main" id="{C01F8FDE-16CB-4BF2-B395-3C421F6D6F1D}"/>
              </a:ext>
            </a:extLst>
          </p:cNvPr>
          <p:cNvSpPr/>
          <p:nvPr/>
        </p:nvSpPr>
        <p:spPr>
          <a:xfrm>
            <a:off x="244703" y="2764936"/>
            <a:ext cx="11457495" cy="2239844"/>
          </a:xfrm>
          <a:prstGeom prst="rect">
            <a:avLst/>
          </a:prstGeom>
        </p:spPr>
        <p:txBody>
          <a:bodyPr wrap="square">
            <a:spAutoFit/>
          </a:bodyPr>
          <a:lstStyle/>
          <a:p>
            <a:pPr lvl="1" algn="just">
              <a:lnSpc>
                <a:spcPct val="150000"/>
              </a:lnSpc>
              <a:spcAft>
                <a:spcPts val="0"/>
              </a:spcAft>
              <a:buClr>
                <a:srgbClr val="202122"/>
              </a:buClr>
            </a:pPr>
            <a:r>
              <a:rPr lang="ru-RU" sz="2400" dirty="0">
                <a:latin typeface="Arial" panose="020B0604020202020204" pitchFamily="34" charset="0"/>
                <a:ea typeface="Calibri" panose="020F0502020204030204" pitchFamily="34" charset="0"/>
                <a:cs typeface="Arial" panose="020B0604020202020204" pitchFamily="34" charset="0"/>
              </a:rPr>
              <a:t>Создать </a:t>
            </a:r>
            <a:r>
              <a:rPr lang="en-US" sz="2400" dirty="0">
                <a:latin typeface="Arial" panose="020B0604020202020204" pitchFamily="34" charset="0"/>
                <a:ea typeface="Calibri" panose="020F0502020204030204" pitchFamily="34" charset="0"/>
                <a:cs typeface="Arial" panose="020B0604020202020204" pitchFamily="34" charset="0"/>
              </a:rPr>
              <a:t>parent-child </a:t>
            </a:r>
            <a:r>
              <a:rPr lang="ru-RU" sz="2400" dirty="0">
                <a:latin typeface="Arial" panose="020B0604020202020204" pitchFamily="34" charset="0"/>
                <a:ea typeface="Calibri" panose="020F0502020204030204" pitchFamily="34" charset="0"/>
                <a:cs typeface="Arial" panose="020B0604020202020204" pitchFamily="34" charset="0"/>
              </a:rPr>
              <a:t>проект с помощью </a:t>
            </a:r>
            <a:r>
              <a:rPr lang="en-US" sz="2400" dirty="0">
                <a:latin typeface="Arial" panose="020B0604020202020204" pitchFamily="34" charset="0"/>
                <a:ea typeface="Calibri" panose="020F0502020204030204" pitchFamily="34" charset="0"/>
                <a:cs typeface="Arial" panose="020B0604020202020204" pitchFamily="34" charset="0"/>
              </a:rPr>
              <a:t>maven. Parent </a:t>
            </a:r>
            <a:r>
              <a:rPr lang="ru-RU" sz="2400" dirty="0">
                <a:latin typeface="Arial" panose="020B0604020202020204" pitchFamily="34" charset="0"/>
                <a:ea typeface="Calibri" panose="020F0502020204030204" pitchFamily="34" charset="0"/>
                <a:cs typeface="Arial" panose="020B0604020202020204" pitchFamily="34" charset="0"/>
              </a:rPr>
              <a:t>проект будет содержать в себе проект клиента, сервера и библиотеки. Библиотеку нужно будет подключить через </a:t>
            </a:r>
            <a:r>
              <a:rPr lang="en-US" sz="2400" dirty="0">
                <a:latin typeface="Arial" panose="020B0604020202020204" pitchFamily="34" charset="0"/>
                <a:ea typeface="Calibri" panose="020F0502020204030204" pitchFamily="34" charset="0"/>
                <a:cs typeface="Arial" panose="020B0604020202020204" pitchFamily="34" charset="0"/>
              </a:rPr>
              <a:t>dependency </a:t>
            </a:r>
            <a:r>
              <a:rPr lang="ru-RU" sz="2400" dirty="0">
                <a:latin typeface="Arial" panose="020B0604020202020204" pitchFamily="34" charset="0"/>
                <a:ea typeface="Calibri" panose="020F0502020204030204" pitchFamily="34" charset="0"/>
                <a:cs typeface="Arial" panose="020B0604020202020204" pitchFamily="34" charset="0"/>
              </a:rPr>
              <a:t>к клиенту и серверу. С помощью </a:t>
            </a:r>
            <a:r>
              <a:rPr lang="en-US" sz="2400" dirty="0">
                <a:latin typeface="Arial" panose="020B0604020202020204" pitchFamily="34" charset="0"/>
                <a:ea typeface="Calibri" panose="020F0502020204030204" pitchFamily="34" charset="0"/>
                <a:cs typeface="Arial" panose="020B0604020202020204" pitchFamily="34" charset="0"/>
              </a:rPr>
              <a:t>parent pom </a:t>
            </a:r>
            <a:r>
              <a:rPr lang="ru-RU" sz="2400" dirty="0">
                <a:latin typeface="Arial" panose="020B0604020202020204" pitchFamily="34" charset="0"/>
                <a:ea typeface="Calibri" panose="020F0502020204030204" pitchFamily="34" charset="0"/>
                <a:cs typeface="Arial" panose="020B0604020202020204" pitchFamily="34" charset="0"/>
              </a:rPr>
              <a:t>все проекты будут собираться одной командой.</a:t>
            </a:r>
          </a:p>
        </p:txBody>
      </p:sp>
      <p:sp>
        <p:nvSpPr>
          <p:cNvPr id="6" name="Прямоугольник 5">
            <a:extLst>
              <a:ext uri="{FF2B5EF4-FFF2-40B4-BE49-F238E27FC236}">
                <a16:creationId xmlns:a16="http://schemas.microsoft.com/office/drawing/2014/main" id="{F923FD14-2A7B-41F5-92C0-0FED69BCA609}"/>
              </a:ext>
            </a:extLst>
          </p:cNvPr>
          <p:cNvSpPr/>
          <p:nvPr/>
        </p:nvSpPr>
        <p:spPr>
          <a:xfrm>
            <a:off x="367252" y="962040"/>
            <a:ext cx="11457495"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ru-RU" sz="24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Организация проекта</a:t>
            </a:r>
          </a:p>
        </p:txBody>
      </p:sp>
    </p:spTree>
    <p:extLst>
      <p:ext uri="{BB962C8B-B14F-4D97-AF65-F5344CB8AC3E}">
        <p14:creationId xmlns:p14="http://schemas.microsoft.com/office/powerpoint/2010/main" val="3916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481263"/>
          </a:xfrm>
        </p:spPr>
        <p:txBody>
          <a:bodyPr>
            <a:normAutofit fontScale="90000"/>
          </a:bodyPr>
          <a:lstStyle/>
          <a:p>
            <a:r>
              <a:rPr lang="ru-RU" dirty="0">
                <a:latin typeface="Arial" panose="020B0604020202020204" pitchFamily="34" charset="0"/>
                <a:cs typeface="Arial" panose="020B0604020202020204" pitchFamily="34" charset="0"/>
              </a:rPr>
              <a:t>Интерфейс </a:t>
            </a:r>
            <a:r>
              <a:rPr lang="en-US" dirty="0">
                <a:latin typeface="Arial" panose="020B0604020202020204" pitchFamily="34" charset="0"/>
                <a:cs typeface="Arial" panose="020B0604020202020204" pitchFamily="34" charset="0"/>
              </a:rPr>
              <a:t>Serializable</a:t>
            </a:r>
            <a:endParaRPr lang="ru-RU" dirty="0">
              <a:latin typeface="Arial" panose="020B0604020202020204" pitchFamily="34" charset="0"/>
              <a:cs typeface="Arial" panose="020B0604020202020204" pitchFamily="34" charset="0"/>
            </a:endParaRPr>
          </a:p>
        </p:txBody>
      </p:sp>
      <p:sp>
        <p:nvSpPr>
          <p:cNvPr id="12" name="Прямоугольник 11">
            <a:extLst>
              <a:ext uri="{FF2B5EF4-FFF2-40B4-BE49-F238E27FC236}">
                <a16:creationId xmlns:a16="http://schemas.microsoft.com/office/drawing/2014/main" id="{436B1A05-43EA-4DD2-B3AD-A7D4472F4581}"/>
              </a:ext>
            </a:extLst>
          </p:cNvPr>
          <p:cNvSpPr/>
          <p:nvPr/>
        </p:nvSpPr>
        <p:spPr>
          <a:xfrm>
            <a:off x="1119442" y="838201"/>
            <a:ext cx="10331385"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При использовании </a:t>
            </a:r>
            <a:r>
              <a:rPr lang="ru-RU" sz="2400" b="1"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Serializable</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применяется стандартный алгоритм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t>
            </a:r>
            <a:endPar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287810CD-FFC0-4578-9017-CBEC0E53DD1D}"/>
              </a:ext>
            </a:extLst>
          </p:cNvPr>
          <p:cNvSpPr/>
          <p:nvPr/>
        </p:nvSpPr>
        <p:spPr>
          <a:xfrm>
            <a:off x="1119441" y="1714404"/>
            <a:ext cx="10331384" cy="5118196"/>
          </a:xfrm>
          <a:prstGeom prst="rect">
            <a:avLst/>
          </a:prstGeom>
        </p:spPr>
        <p:txBody>
          <a:bodyPr wrap="square">
            <a:spAutoFit/>
          </a:bodyPr>
          <a:lstStyle/>
          <a:p>
            <a:pPr>
              <a:lnSpc>
                <a:spcPct val="150000"/>
              </a:lnSpc>
            </a:pPr>
            <a:r>
              <a:rPr lang="ru-RU" sz="2200" dirty="0">
                <a:latin typeface="Arial" panose="020B0604020202020204" pitchFamily="34" charset="0"/>
                <a:cs typeface="Arial" panose="020B0604020202020204" pitchFamily="34" charset="0"/>
              </a:rPr>
              <a:t>•	Запись в поток метаданных о классе, ассоциированном с объектом (имя класса, идентификатор </a:t>
            </a:r>
            <a:r>
              <a:rPr lang="ru-RU" sz="2200" dirty="0" err="1">
                <a:latin typeface="Arial" panose="020B0604020202020204" pitchFamily="34" charset="0"/>
                <a:cs typeface="Arial" panose="020B0604020202020204" pitchFamily="34" charset="0"/>
              </a:rPr>
              <a:t>SerialVersionUID</a:t>
            </a:r>
            <a:r>
              <a:rPr lang="ru-RU" sz="2200" dirty="0">
                <a:latin typeface="Arial" panose="020B0604020202020204" pitchFamily="34" charset="0"/>
                <a:cs typeface="Arial" panose="020B0604020202020204" pitchFamily="34" charset="0"/>
              </a:rPr>
              <a:t>, идентификаторы полей класса),</a:t>
            </a:r>
          </a:p>
          <a:p>
            <a:pPr>
              <a:lnSpc>
                <a:spcPct val="150000"/>
              </a:lnSpc>
            </a:pPr>
            <a:r>
              <a:rPr lang="ru-RU" sz="2200" dirty="0">
                <a:latin typeface="Arial" panose="020B0604020202020204" pitchFamily="34" charset="0"/>
                <a:cs typeface="Arial" panose="020B0604020202020204" pitchFamily="34" charset="0"/>
              </a:rPr>
              <a:t>•	Рекурсивная запись в поток описания суперклассов до класса </a:t>
            </a:r>
            <a:r>
              <a:rPr lang="ru-RU" sz="2200" dirty="0" err="1">
                <a:latin typeface="Arial" panose="020B0604020202020204" pitchFamily="34" charset="0"/>
                <a:cs typeface="Arial" panose="020B0604020202020204" pitchFamily="34" charset="0"/>
              </a:rPr>
              <a:t>Object</a:t>
            </a:r>
            <a:r>
              <a:rPr lang="ru-RU" sz="2200" dirty="0">
                <a:latin typeface="Arial" panose="020B0604020202020204" pitchFamily="34" charset="0"/>
                <a:cs typeface="Arial" panose="020B0604020202020204" pitchFamily="34" charset="0"/>
              </a:rPr>
              <a:t> (не включительно),</a:t>
            </a:r>
          </a:p>
          <a:p>
            <a:pPr>
              <a:lnSpc>
                <a:spcPct val="150000"/>
              </a:lnSpc>
            </a:pPr>
            <a:r>
              <a:rPr lang="ru-RU" sz="2200" dirty="0">
                <a:latin typeface="Arial" panose="020B0604020202020204" pitchFamily="34" charset="0"/>
                <a:cs typeface="Arial" panose="020B0604020202020204" pitchFamily="34" charset="0"/>
              </a:rPr>
              <a:t>•	Запись примитивных значений полей </a:t>
            </a:r>
            <a:r>
              <a:rPr lang="ru-RU" sz="2200" dirty="0" err="1">
                <a:latin typeface="Arial" panose="020B0604020202020204" pitchFamily="34" charset="0"/>
                <a:cs typeface="Arial" panose="020B0604020202020204" pitchFamily="34" charset="0"/>
              </a:rPr>
              <a:t>сериализуемого</a:t>
            </a:r>
            <a:r>
              <a:rPr lang="ru-RU" sz="2200" dirty="0">
                <a:latin typeface="Arial" panose="020B0604020202020204" pitchFamily="34" charset="0"/>
                <a:cs typeface="Arial" panose="020B0604020202020204" pitchFamily="34" charset="0"/>
              </a:rPr>
              <a:t> экземпляра, начиная с полей самого верхнего суперкласса,</a:t>
            </a:r>
          </a:p>
          <a:p>
            <a:pPr>
              <a:lnSpc>
                <a:spcPct val="150000"/>
              </a:lnSpc>
            </a:pPr>
            <a:r>
              <a:rPr lang="ru-RU" sz="2200" dirty="0">
                <a:latin typeface="Arial" panose="020B0604020202020204" pitchFamily="34" charset="0"/>
                <a:cs typeface="Arial" panose="020B0604020202020204" pitchFamily="34" charset="0"/>
              </a:rPr>
              <a:t>•	Рекурсивная запись объектов, которые являются полями </a:t>
            </a:r>
            <a:r>
              <a:rPr lang="ru-RU" sz="2200" dirty="0" err="1">
                <a:latin typeface="Arial" panose="020B0604020202020204" pitchFamily="34" charset="0"/>
                <a:cs typeface="Arial" panose="020B0604020202020204" pitchFamily="34" charset="0"/>
              </a:rPr>
              <a:t>сериализуемого</a:t>
            </a:r>
            <a:r>
              <a:rPr lang="ru-RU" sz="2200" dirty="0">
                <a:latin typeface="Arial" panose="020B0604020202020204" pitchFamily="34" charset="0"/>
                <a:cs typeface="Arial" panose="020B0604020202020204" pitchFamily="34" charset="0"/>
              </a:rPr>
              <a:t> объекта.</a:t>
            </a:r>
          </a:p>
          <a:p>
            <a:pPr>
              <a:lnSpc>
                <a:spcPct val="150000"/>
              </a:lnSpc>
            </a:pPr>
            <a:r>
              <a:rPr lang="ru-RU" sz="2200" i="1" dirty="0">
                <a:latin typeface="Arial" panose="020B0604020202020204" pitchFamily="34" charset="0"/>
                <a:cs typeface="Arial" panose="020B0604020202020204" pitchFamily="34" charset="0"/>
              </a:rPr>
              <a:t>При этом ранее </a:t>
            </a:r>
            <a:r>
              <a:rPr lang="ru-RU" sz="2200" i="1" dirty="0" err="1">
                <a:latin typeface="Arial" panose="020B0604020202020204" pitchFamily="34" charset="0"/>
                <a:cs typeface="Arial" panose="020B0604020202020204" pitchFamily="34" charset="0"/>
              </a:rPr>
              <a:t>сериализованные</a:t>
            </a:r>
            <a:r>
              <a:rPr lang="ru-RU" sz="2200" i="1" dirty="0">
                <a:latin typeface="Arial" panose="020B0604020202020204" pitchFamily="34" charset="0"/>
                <a:cs typeface="Arial" panose="020B0604020202020204" pitchFamily="34" charset="0"/>
              </a:rPr>
              <a:t> объекты повторно не </a:t>
            </a:r>
            <a:r>
              <a:rPr lang="ru-RU" sz="2200" i="1" dirty="0" err="1">
                <a:latin typeface="Arial" panose="020B0604020202020204" pitchFamily="34" charset="0"/>
                <a:cs typeface="Arial" panose="020B0604020202020204" pitchFamily="34" charset="0"/>
              </a:rPr>
              <a:t>сериализуются</a:t>
            </a:r>
            <a:r>
              <a:rPr lang="ru-RU" sz="2200" i="1" dirty="0">
                <a:latin typeface="Arial" panose="020B0604020202020204" pitchFamily="34" charset="0"/>
                <a:cs typeface="Arial" panose="020B0604020202020204" pitchFamily="34" charset="0"/>
              </a:rPr>
              <a:t>, что позволяет алгоритму корректно работать с циклическими ссылками.</a:t>
            </a:r>
          </a:p>
        </p:txBody>
      </p:sp>
    </p:spTree>
    <p:extLst>
      <p:ext uri="{BB962C8B-B14F-4D97-AF65-F5344CB8AC3E}">
        <p14:creationId xmlns:p14="http://schemas.microsoft.com/office/powerpoint/2010/main" val="637398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23735-D89E-47D1-A1FD-1451037FA54A}"/>
              </a:ext>
            </a:extLst>
          </p:cNvPr>
          <p:cNvSpPr>
            <a:spLocks noGrp="1"/>
          </p:cNvSpPr>
          <p:nvPr>
            <p:ph type="title"/>
          </p:nvPr>
        </p:nvSpPr>
        <p:spPr>
          <a:xfrm>
            <a:off x="2231136" y="84221"/>
            <a:ext cx="7729728" cy="481263"/>
          </a:xfrm>
        </p:spPr>
        <p:txBody>
          <a:bodyPr>
            <a:normAutofit fontScale="90000"/>
          </a:bodyPr>
          <a:lstStyle/>
          <a:p>
            <a:r>
              <a:rPr lang="ru-RU" dirty="0">
                <a:latin typeface="Arial" panose="020B0604020202020204" pitchFamily="34" charset="0"/>
                <a:cs typeface="Arial" panose="020B0604020202020204" pitchFamily="34" charset="0"/>
              </a:rPr>
              <a:t>Бонус</a:t>
            </a:r>
          </a:p>
        </p:txBody>
      </p:sp>
      <p:sp>
        <p:nvSpPr>
          <p:cNvPr id="3" name="Прямоугольник 2">
            <a:extLst>
              <a:ext uri="{FF2B5EF4-FFF2-40B4-BE49-F238E27FC236}">
                <a16:creationId xmlns:a16="http://schemas.microsoft.com/office/drawing/2014/main" id="{C01F8FDE-16CB-4BF2-B395-3C421F6D6F1D}"/>
              </a:ext>
            </a:extLst>
          </p:cNvPr>
          <p:cNvSpPr/>
          <p:nvPr/>
        </p:nvSpPr>
        <p:spPr>
          <a:xfrm>
            <a:off x="244703" y="2764936"/>
            <a:ext cx="11457495" cy="1685846"/>
          </a:xfrm>
          <a:prstGeom prst="rect">
            <a:avLst/>
          </a:prstGeom>
        </p:spPr>
        <p:txBody>
          <a:bodyPr wrap="square">
            <a:spAutoFit/>
          </a:bodyPr>
          <a:lstStyle/>
          <a:p>
            <a:pPr lvl="1" algn="just">
              <a:lnSpc>
                <a:spcPct val="150000"/>
              </a:lnSpc>
              <a:spcAft>
                <a:spcPts val="0"/>
              </a:spcAft>
              <a:buClr>
                <a:srgbClr val="202122"/>
              </a:buClr>
            </a:pPr>
            <a:r>
              <a:rPr lang="ru-RU" sz="2400" dirty="0">
                <a:latin typeface="Arial" panose="020B0604020202020204" pitchFamily="34" charset="0"/>
                <a:ea typeface="Calibri" panose="020F0502020204030204" pitchFamily="34" charset="0"/>
                <a:cs typeface="Arial" panose="020B0604020202020204" pitchFamily="34" charset="0"/>
              </a:rPr>
              <a:t>Это НЕ значит, что сервер должен работать только с одним клиентом. Сервер должен работать с </a:t>
            </a:r>
            <a:r>
              <a:rPr lang="en-US" sz="2400" dirty="0">
                <a:latin typeface="Arial" panose="020B0604020202020204" pitchFamily="34" charset="0"/>
                <a:ea typeface="Calibri" panose="020F0502020204030204" pitchFamily="34" charset="0"/>
                <a:cs typeface="Arial" panose="020B0604020202020204" pitchFamily="34" charset="0"/>
              </a:rPr>
              <a:t>n </a:t>
            </a:r>
            <a:r>
              <a:rPr lang="ru-RU" sz="2400" dirty="0">
                <a:latin typeface="Arial" panose="020B0604020202020204" pitchFamily="34" charset="0"/>
                <a:ea typeface="Calibri" panose="020F0502020204030204" pitchFamily="34" charset="0"/>
                <a:cs typeface="Arial" panose="020B0604020202020204" pitchFamily="34" charset="0"/>
              </a:rPr>
              <a:t>клиентами, просто обрабатывать их в одном потоке.</a:t>
            </a:r>
          </a:p>
        </p:txBody>
      </p:sp>
      <p:sp>
        <p:nvSpPr>
          <p:cNvPr id="6" name="Прямоугольник 5">
            <a:extLst>
              <a:ext uri="{FF2B5EF4-FFF2-40B4-BE49-F238E27FC236}">
                <a16:creationId xmlns:a16="http://schemas.microsoft.com/office/drawing/2014/main" id="{F923FD14-2A7B-41F5-92C0-0FED69BCA609}"/>
              </a:ext>
            </a:extLst>
          </p:cNvPr>
          <p:cNvSpPr/>
          <p:nvPr/>
        </p:nvSpPr>
        <p:spPr>
          <a:xfrm>
            <a:off x="367252" y="962040"/>
            <a:ext cx="11457495"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en-US" sz="24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ru-RU" sz="24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Сервер должен работать в </a:t>
            </a:r>
            <a:r>
              <a:rPr lang="ru-RU" sz="24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однопоточном</a:t>
            </a:r>
            <a:r>
              <a:rPr lang="ru-RU" sz="24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режиме</a:t>
            </a:r>
            <a:r>
              <a:rPr lang="en-US" sz="24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 se.ifmo.ru</a:t>
            </a:r>
            <a:endParaRPr lang="ru-RU" sz="24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2554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23735-D89E-47D1-A1FD-1451037FA54A}"/>
              </a:ext>
            </a:extLst>
          </p:cNvPr>
          <p:cNvSpPr>
            <a:spLocks noGrp="1"/>
          </p:cNvSpPr>
          <p:nvPr>
            <p:ph type="title"/>
          </p:nvPr>
        </p:nvSpPr>
        <p:spPr>
          <a:xfrm>
            <a:off x="2231136" y="84221"/>
            <a:ext cx="7729728" cy="481263"/>
          </a:xfrm>
        </p:spPr>
        <p:txBody>
          <a:bodyPr>
            <a:normAutofit fontScale="90000"/>
          </a:bodyPr>
          <a:lstStyle/>
          <a:p>
            <a:r>
              <a:rPr lang="ru-RU" dirty="0">
                <a:latin typeface="Arial" panose="020B0604020202020204" pitchFamily="34" charset="0"/>
                <a:cs typeface="Arial" panose="020B0604020202020204" pitchFamily="34" charset="0"/>
              </a:rPr>
              <a:t>Бонус</a:t>
            </a:r>
          </a:p>
        </p:txBody>
      </p:sp>
      <p:sp>
        <p:nvSpPr>
          <p:cNvPr id="3" name="Прямоугольник 2">
            <a:extLst>
              <a:ext uri="{FF2B5EF4-FFF2-40B4-BE49-F238E27FC236}">
                <a16:creationId xmlns:a16="http://schemas.microsoft.com/office/drawing/2014/main" id="{C01F8FDE-16CB-4BF2-B395-3C421F6D6F1D}"/>
              </a:ext>
            </a:extLst>
          </p:cNvPr>
          <p:cNvSpPr/>
          <p:nvPr/>
        </p:nvSpPr>
        <p:spPr>
          <a:xfrm>
            <a:off x="367251" y="1820261"/>
            <a:ext cx="11457495" cy="4455835"/>
          </a:xfrm>
          <a:prstGeom prst="rect">
            <a:avLst/>
          </a:prstGeom>
        </p:spPr>
        <p:txBody>
          <a:bodyPr wrap="square">
            <a:spAutoFit/>
          </a:bodyPr>
          <a:lstStyle/>
          <a:p>
            <a:pPr lvl="1" algn="just">
              <a:lnSpc>
                <a:spcPct val="150000"/>
              </a:lnSpc>
              <a:spcAft>
                <a:spcPts val="0"/>
              </a:spcAft>
              <a:buClr>
                <a:srgbClr val="202122"/>
              </a:buClr>
            </a:pPr>
            <a:r>
              <a:rPr lang="ru-RU" sz="2400" dirty="0">
                <a:latin typeface="Arial" panose="020B0604020202020204" pitchFamily="34" charset="0"/>
                <a:ea typeface="Calibri" panose="020F0502020204030204" pitchFamily="34" charset="0"/>
                <a:cs typeface="Arial" panose="020B0604020202020204" pitchFamily="34" charset="0"/>
              </a:rPr>
              <a:t>Можно создать специальные классы для запроса и для ответа. И, например, объявить в абстрактном</a:t>
            </a:r>
            <a:r>
              <a:rPr lang="en-US" sz="2400" dirty="0">
                <a:latin typeface="Arial" panose="020B0604020202020204" pitchFamily="34" charset="0"/>
                <a:ea typeface="Calibri" panose="020F0502020204030204" pitchFamily="34" charset="0"/>
                <a:cs typeface="Arial" panose="020B0604020202020204" pitchFamily="34" charset="0"/>
              </a:rPr>
              <a:t> </a:t>
            </a:r>
            <a:r>
              <a:rPr lang="ru-RU" sz="2400" dirty="0">
                <a:latin typeface="Arial" panose="020B0604020202020204" pitchFamily="34" charset="0"/>
                <a:ea typeface="Calibri" panose="020F0502020204030204" pitchFamily="34" charset="0"/>
                <a:cs typeface="Arial" panose="020B0604020202020204" pitchFamily="34" charset="0"/>
              </a:rPr>
              <a:t>классе </a:t>
            </a:r>
            <a:r>
              <a:rPr lang="en-US" sz="2400" dirty="0">
                <a:latin typeface="Arial" panose="020B0604020202020204" pitchFamily="34" charset="0"/>
                <a:ea typeface="Calibri" panose="020F0502020204030204" pitchFamily="34" charset="0"/>
                <a:cs typeface="Arial" panose="020B0604020202020204" pitchFamily="34" charset="0"/>
              </a:rPr>
              <a:t>Command </a:t>
            </a:r>
            <a:r>
              <a:rPr lang="ru-RU" sz="2400" dirty="0">
                <a:latin typeface="Arial" panose="020B0604020202020204" pitchFamily="34" charset="0"/>
                <a:ea typeface="Calibri" panose="020F0502020204030204" pitchFamily="34" charset="0"/>
                <a:cs typeface="Arial" panose="020B0604020202020204" pitchFamily="34" charset="0"/>
              </a:rPr>
              <a:t>(или в </a:t>
            </a:r>
            <a:r>
              <a:rPr lang="en-US" sz="2400" dirty="0">
                <a:latin typeface="Arial" panose="020B0604020202020204" pitchFamily="34" charset="0"/>
                <a:ea typeface="Calibri" panose="020F0502020204030204" pitchFamily="34" charset="0"/>
                <a:cs typeface="Arial" panose="020B0604020202020204" pitchFamily="34" charset="0"/>
              </a:rPr>
              <a:t>default </a:t>
            </a:r>
            <a:r>
              <a:rPr lang="ru-RU" sz="2400" dirty="0">
                <a:latin typeface="Arial" panose="020B0604020202020204" pitchFamily="34" charset="0"/>
                <a:ea typeface="Calibri" panose="020F0502020204030204" pitchFamily="34" charset="0"/>
                <a:cs typeface="Arial" panose="020B0604020202020204" pitchFamily="34" charset="0"/>
              </a:rPr>
              <a:t>методе интерфейса </a:t>
            </a:r>
            <a:r>
              <a:rPr lang="en-US" sz="2400" dirty="0">
                <a:latin typeface="Arial" panose="020B0604020202020204" pitchFamily="34" charset="0"/>
                <a:ea typeface="Calibri" panose="020F0502020204030204" pitchFamily="34" charset="0"/>
                <a:cs typeface="Arial" panose="020B0604020202020204" pitchFamily="34" charset="0"/>
              </a:rPr>
              <a:t>Command</a:t>
            </a:r>
            <a:r>
              <a:rPr lang="ru-RU" sz="2400" dirty="0">
                <a:latin typeface="Arial" panose="020B0604020202020204" pitchFamily="34" charset="0"/>
                <a:ea typeface="Calibri" panose="020F0502020204030204" pitchFamily="34" charset="0"/>
                <a:cs typeface="Arial" panose="020B0604020202020204" pitchFamily="34" charset="0"/>
              </a:rPr>
              <a:t>) метод для «перевода» класса команды в класс запроса (положить имя команды и её аргументы).</a:t>
            </a:r>
          </a:p>
          <a:p>
            <a:pPr lvl="1" algn="just">
              <a:lnSpc>
                <a:spcPct val="150000"/>
              </a:lnSpc>
              <a:spcAft>
                <a:spcPts val="0"/>
              </a:spcAft>
              <a:buClr>
                <a:srgbClr val="202122"/>
              </a:buClr>
            </a:pPr>
            <a:r>
              <a:rPr lang="ru-RU" sz="2400" dirty="0">
                <a:latin typeface="Arial" panose="020B0604020202020204" pitchFamily="34" charset="0"/>
                <a:ea typeface="Calibri" panose="020F0502020204030204" pitchFamily="34" charset="0"/>
                <a:cs typeface="Arial" panose="020B0604020202020204" pitchFamily="34" charset="0"/>
              </a:rPr>
              <a:t>Класс ответа может содержать имя команды, от которой ответ получен, и сам ответ.</a:t>
            </a:r>
          </a:p>
          <a:p>
            <a:pPr lvl="1" algn="just">
              <a:lnSpc>
                <a:spcPct val="150000"/>
              </a:lnSpc>
              <a:spcAft>
                <a:spcPts val="0"/>
              </a:spcAft>
              <a:buClr>
                <a:srgbClr val="202122"/>
              </a:buClr>
            </a:pPr>
            <a:endParaRPr lang="ru-RU" sz="24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Aft>
                <a:spcPts val="0"/>
              </a:spcAft>
              <a:buClr>
                <a:srgbClr val="202122"/>
              </a:buClr>
            </a:pPr>
            <a:r>
              <a:rPr lang="en-US" sz="2400" i="1" dirty="0">
                <a:latin typeface="Arial" panose="020B0604020202020204" pitchFamily="34" charset="0"/>
                <a:ea typeface="Calibri" panose="020F0502020204030204" pitchFamily="34" charset="0"/>
                <a:cs typeface="Arial" panose="020B0604020202020204" pitchFamily="34" charset="0"/>
              </a:rPr>
              <a:t>P.S. </a:t>
            </a:r>
            <a:r>
              <a:rPr lang="ru-RU" sz="2400" i="1" dirty="0">
                <a:latin typeface="Arial" panose="020B0604020202020204" pitchFamily="34" charset="0"/>
                <a:ea typeface="Calibri" panose="020F0502020204030204" pitchFamily="34" charset="0"/>
                <a:cs typeface="Arial" panose="020B0604020202020204" pitchFamily="34" charset="0"/>
              </a:rPr>
              <a:t>Лучше не передавать объекты коллекции</a:t>
            </a:r>
          </a:p>
        </p:txBody>
      </p:sp>
      <p:sp>
        <p:nvSpPr>
          <p:cNvPr id="6" name="Прямоугольник 5">
            <a:extLst>
              <a:ext uri="{FF2B5EF4-FFF2-40B4-BE49-F238E27FC236}">
                <a16:creationId xmlns:a16="http://schemas.microsoft.com/office/drawing/2014/main" id="{F923FD14-2A7B-41F5-92C0-0FED69BCA609}"/>
              </a:ext>
            </a:extLst>
          </p:cNvPr>
          <p:cNvSpPr/>
          <p:nvPr/>
        </p:nvSpPr>
        <p:spPr>
          <a:xfrm>
            <a:off x="367252" y="962040"/>
            <a:ext cx="11457495"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ru-RU" sz="24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Пересылка данных</a:t>
            </a:r>
          </a:p>
        </p:txBody>
      </p:sp>
    </p:spTree>
    <p:extLst>
      <p:ext uri="{BB962C8B-B14F-4D97-AF65-F5344CB8AC3E}">
        <p14:creationId xmlns:p14="http://schemas.microsoft.com/office/powerpoint/2010/main" val="2680193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23735-D89E-47D1-A1FD-1451037FA54A}"/>
              </a:ext>
            </a:extLst>
          </p:cNvPr>
          <p:cNvSpPr>
            <a:spLocks noGrp="1"/>
          </p:cNvSpPr>
          <p:nvPr>
            <p:ph type="title"/>
          </p:nvPr>
        </p:nvSpPr>
        <p:spPr>
          <a:xfrm>
            <a:off x="2231136" y="84221"/>
            <a:ext cx="7729728" cy="481263"/>
          </a:xfrm>
        </p:spPr>
        <p:txBody>
          <a:bodyPr>
            <a:normAutofit fontScale="90000"/>
          </a:bodyPr>
          <a:lstStyle/>
          <a:p>
            <a:r>
              <a:rPr lang="ru-RU" dirty="0">
                <a:latin typeface="Arial" panose="020B0604020202020204" pitchFamily="34" charset="0"/>
                <a:cs typeface="Arial" panose="020B0604020202020204" pitchFamily="34" charset="0"/>
              </a:rPr>
              <a:t>Бонус</a:t>
            </a:r>
          </a:p>
        </p:txBody>
      </p:sp>
      <p:sp>
        <p:nvSpPr>
          <p:cNvPr id="3" name="Прямоугольник 2">
            <a:extLst>
              <a:ext uri="{FF2B5EF4-FFF2-40B4-BE49-F238E27FC236}">
                <a16:creationId xmlns:a16="http://schemas.microsoft.com/office/drawing/2014/main" id="{C01F8FDE-16CB-4BF2-B395-3C421F6D6F1D}"/>
              </a:ext>
            </a:extLst>
          </p:cNvPr>
          <p:cNvSpPr/>
          <p:nvPr/>
        </p:nvSpPr>
        <p:spPr>
          <a:xfrm>
            <a:off x="367252" y="2863076"/>
            <a:ext cx="11457495" cy="1131848"/>
          </a:xfrm>
          <a:prstGeom prst="rect">
            <a:avLst/>
          </a:prstGeom>
        </p:spPr>
        <p:txBody>
          <a:bodyPr wrap="square">
            <a:spAutoFit/>
          </a:bodyPr>
          <a:lstStyle/>
          <a:p>
            <a:pPr lvl="1" algn="just">
              <a:lnSpc>
                <a:spcPct val="150000"/>
              </a:lnSpc>
              <a:spcAft>
                <a:spcPts val="0"/>
              </a:spcAft>
              <a:buClr>
                <a:srgbClr val="202122"/>
              </a:buClr>
            </a:pPr>
            <a:r>
              <a:rPr lang="ru-RU" sz="2400" i="1" dirty="0">
                <a:latin typeface="Arial" panose="020B0604020202020204" pitchFamily="34" charset="0"/>
                <a:ea typeface="Calibri" panose="020F0502020204030204" pitchFamily="34" charset="0"/>
                <a:cs typeface="Arial" panose="020B0604020202020204" pitchFamily="34" charset="0"/>
              </a:rPr>
              <a:t>Простой вариант – сделать для каждого модуля класс с одним статическим методом, который и будет выполнять нужную функцию.</a:t>
            </a:r>
          </a:p>
        </p:txBody>
      </p:sp>
      <p:sp>
        <p:nvSpPr>
          <p:cNvPr id="6" name="Прямоугольник 5">
            <a:extLst>
              <a:ext uri="{FF2B5EF4-FFF2-40B4-BE49-F238E27FC236}">
                <a16:creationId xmlns:a16="http://schemas.microsoft.com/office/drawing/2014/main" id="{F923FD14-2A7B-41F5-92C0-0FED69BCA609}"/>
              </a:ext>
            </a:extLst>
          </p:cNvPr>
          <p:cNvSpPr/>
          <p:nvPr/>
        </p:nvSpPr>
        <p:spPr>
          <a:xfrm>
            <a:off x="367252" y="962040"/>
            <a:ext cx="11457495"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ru-RU" sz="24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Модули приложения</a:t>
            </a:r>
          </a:p>
        </p:txBody>
      </p:sp>
    </p:spTree>
    <p:extLst>
      <p:ext uri="{BB962C8B-B14F-4D97-AF65-F5344CB8AC3E}">
        <p14:creationId xmlns:p14="http://schemas.microsoft.com/office/powerpoint/2010/main" val="36307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481263"/>
          </a:xfrm>
        </p:spPr>
        <p:txBody>
          <a:bodyPr>
            <a:normAutofit fontScale="90000"/>
          </a:bodyPr>
          <a:lstStyle/>
          <a:p>
            <a:r>
              <a:rPr lang="ru-RU" dirty="0">
                <a:latin typeface="Arial" panose="020B0604020202020204" pitchFamily="34" charset="0"/>
                <a:cs typeface="Arial" panose="020B0604020202020204" pitchFamily="34" charset="0"/>
              </a:rPr>
              <a:t>Особенности </a:t>
            </a:r>
            <a:r>
              <a:rPr lang="ru-RU" dirty="0" err="1">
                <a:latin typeface="Arial" panose="020B0604020202020204" pitchFamily="34" charset="0"/>
                <a:cs typeface="Arial" panose="020B0604020202020204" pitchFamily="34" charset="0"/>
              </a:rPr>
              <a:t>десериализации</a:t>
            </a:r>
            <a:endParaRPr lang="ru-RU" dirty="0">
              <a:latin typeface="Arial" panose="020B0604020202020204" pitchFamily="34" charset="0"/>
              <a:cs typeface="Arial" panose="020B0604020202020204" pitchFamily="34" charset="0"/>
            </a:endParaRPr>
          </a:p>
        </p:txBody>
      </p:sp>
      <p:sp>
        <p:nvSpPr>
          <p:cNvPr id="7" name="Прямоугольник 6">
            <a:extLst>
              <a:ext uri="{FF2B5EF4-FFF2-40B4-BE49-F238E27FC236}">
                <a16:creationId xmlns:a16="http://schemas.microsoft.com/office/drawing/2014/main" id="{E88CB78D-B445-4A0F-84EF-8114C8F0D1C2}"/>
              </a:ext>
            </a:extLst>
          </p:cNvPr>
          <p:cNvSpPr/>
          <p:nvPr/>
        </p:nvSpPr>
        <p:spPr>
          <a:xfrm>
            <a:off x="930307" y="843677"/>
            <a:ext cx="10331385"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Для выполнения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десериализации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под объект выделяется память, после чего его поля заполняются значениями из потока. Конструктор объекта при этом не вызывается. </a:t>
            </a:r>
          </a:p>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Однако при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десериализации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будет вызван конструктор без параметров родительского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несериализуемого</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класса, а его отсутствие повлечёт ошибку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десериализации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t>
            </a:r>
          </a:p>
        </p:txBody>
      </p:sp>
      <p:grpSp>
        <p:nvGrpSpPr>
          <p:cNvPr id="6" name="Группа 5">
            <a:extLst>
              <a:ext uri="{FF2B5EF4-FFF2-40B4-BE49-F238E27FC236}">
                <a16:creationId xmlns:a16="http://schemas.microsoft.com/office/drawing/2014/main" id="{B6DAAF70-09EB-459D-BF2F-E1DB95C02D2F}"/>
              </a:ext>
            </a:extLst>
          </p:cNvPr>
          <p:cNvGrpSpPr/>
          <p:nvPr/>
        </p:nvGrpSpPr>
        <p:grpSpPr>
          <a:xfrm>
            <a:off x="351535" y="4150499"/>
            <a:ext cx="11488927" cy="1471486"/>
            <a:chOff x="540671" y="3705999"/>
            <a:chExt cx="11488927" cy="1471486"/>
          </a:xfrm>
        </p:grpSpPr>
        <p:sp>
          <p:nvSpPr>
            <p:cNvPr id="9" name="Овал 8">
              <a:extLst>
                <a:ext uri="{FF2B5EF4-FFF2-40B4-BE49-F238E27FC236}">
                  <a16:creationId xmlns:a16="http://schemas.microsoft.com/office/drawing/2014/main" id="{F5993F62-2B91-4409-ABA3-B37984F5C2E5}"/>
                </a:ext>
              </a:extLst>
            </p:cNvPr>
            <p:cNvSpPr/>
            <p:nvPr/>
          </p:nvSpPr>
          <p:spPr>
            <a:xfrm>
              <a:off x="540671" y="3706000"/>
              <a:ext cx="2596229" cy="14714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u-RU" sz="2400" b="1" dirty="0">
                  <a:effectLst>
                    <a:outerShdw blurRad="38100" dist="38100" dir="2700000" algn="tl">
                      <a:srgbClr val="000000">
                        <a:alpha val="43137"/>
                      </a:srgbClr>
                    </a:outerShdw>
                  </a:effectLst>
                </a:rPr>
                <a:t>Выделение памяти</a:t>
              </a:r>
            </a:p>
          </p:txBody>
        </p:sp>
        <p:sp>
          <p:nvSpPr>
            <p:cNvPr id="10" name="Стрелка: вправо 9">
              <a:extLst>
                <a:ext uri="{FF2B5EF4-FFF2-40B4-BE49-F238E27FC236}">
                  <a16:creationId xmlns:a16="http://schemas.microsoft.com/office/drawing/2014/main" id="{DE9201A2-931C-499F-9409-40C9CA4DB734}"/>
                </a:ext>
              </a:extLst>
            </p:cNvPr>
            <p:cNvSpPr/>
            <p:nvPr/>
          </p:nvSpPr>
          <p:spPr>
            <a:xfrm>
              <a:off x="3352801" y="4175042"/>
              <a:ext cx="145507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7E00C37B-8272-4D3E-B91F-C309039D6B73}"/>
                </a:ext>
              </a:extLst>
            </p:cNvPr>
            <p:cNvSpPr/>
            <p:nvPr/>
          </p:nvSpPr>
          <p:spPr>
            <a:xfrm>
              <a:off x="4987020" y="3705999"/>
              <a:ext cx="2596229" cy="14714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rPr>
                <a:t>super();</a:t>
              </a:r>
              <a:endParaRPr lang="ru-RU" sz="2400" b="1" dirty="0">
                <a:effectLst>
                  <a:outerShdw blurRad="38100" dist="38100" dir="2700000" algn="tl">
                    <a:srgbClr val="000000">
                      <a:alpha val="43137"/>
                    </a:srgbClr>
                  </a:outerShdw>
                </a:effectLst>
              </a:endParaRPr>
            </a:p>
          </p:txBody>
        </p:sp>
        <p:sp>
          <p:nvSpPr>
            <p:cNvPr id="13" name="Стрелка: вправо 12">
              <a:extLst>
                <a:ext uri="{FF2B5EF4-FFF2-40B4-BE49-F238E27FC236}">
                  <a16:creationId xmlns:a16="http://schemas.microsoft.com/office/drawing/2014/main" id="{5FD70F19-9798-4B94-BA2A-BD1A5BC55152}"/>
                </a:ext>
              </a:extLst>
            </p:cNvPr>
            <p:cNvSpPr/>
            <p:nvPr/>
          </p:nvSpPr>
          <p:spPr>
            <a:xfrm>
              <a:off x="7762396" y="4175041"/>
              <a:ext cx="145507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a:extLst>
                <a:ext uri="{FF2B5EF4-FFF2-40B4-BE49-F238E27FC236}">
                  <a16:creationId xmlns:a16="http://schemas.microsoft.com/office/drawing/2014/main" id="{3A65A452-1C6C-4AF5-9A58-226065C11D25}"/>
                </a:ext>
              </a:extLst>
            </p:cNvPr>
            <p:cNvSpPr/>
            <p:nvPr/>
          </p:nvSpPr>
          <p:spPr>
            <a:xfrm>
              <a:off x="9433369" y="3705999"/>
              <a:ext cx="2596229" cy="14714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u-RU" sz="2400" b="1" dirty="0">
                  <a:effectLst>
                    <a:outerShdw blurRad="38100" dist="38100" dir="2700000" algn="tl">
                      <a:srgbClr val="000000">
                        <a:alpha val="43137"/>
                      </a:srgbClr>
                    </a:outerShdw>
                  </a:effectLst>
                </a:rPr>
                <a:t>Заполнение полей</a:t>
              </a:r>
            </a:p>
          </p:txBody>
        </p:sp>
      </p:grpSp>
      <p:sp>
        <p:nvSpPr>
          <p:cNvPr id="21" name="TextBox 20">
            <a:extLst>
              <a:ext uri="{FF2B5EF4-FFF2-40B4-BE49-F238E27FC236}">
                <a16:creationId xmlns:a16="http://schemas.microsoft.com/office/drawing/2014/main" id="{859D2C49-AC30-4D30-A15E-82418A75B5C6}"/>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141536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481263"/>
          </a:xfrm>
        </p:spPr>
        <p:txBody>
          <a:bodyPr>
            <a:normAutofit fontScale="90000"/>
          </a:bodyPr>
          <a:lstStyle/>
          <a:p>
            <a:r>
              <a:rPr lang="ru-RU" dirty="0">
                <a:latin typeface="Arial" panose="020B0604020202020204" pitchFamily="34" charset="0"/>
                <a:cs typeface="Arial" panose="020B0604020202020204" pitchFamily="34" charset="0"/>
              </a:rPr>
              <a:t>Интерфейс </a:t>
            </a:r>
            <a:r>
              <a:rPr lang="en-US" dirty="0">
                <a:latin typeface="Arial" panose="020B0604020202020204" pitchFamily="34" charset="0"/>
                <a:cs typeface="Arial" panose="020B0604020202020204" pitchFamily="34" charset="0"/>
              </a:rPr>
              <a:t>Externalizable</a:t>
            </a:r>
            <a:endParaRPr lang="ru-RU" dirty="0">
              <a:latin typeface="Arial" panose="020B0604020202020204" pitchFamily="34" charset="0"/>
              <a:cs typeface="Arial" panose="020B0604020202020204" pitchFamily="34" charset="0"/>
            </a:endParaRPr>
          </a:p>
        </p:txBody>
      </p:sp>
      <p:sp>
        <p:nvSpPr>
          <p:cNvPr id="12" name="Прямоугольник 11">
            <a:extLst>
              <a:ext uri="{FF2B5EF4-FFF2-40B4-BE49-F238E27FC236}">
                <a16:creationId xmlns:a16="http://schemas.microsoft.com/office/drawing/2014/main" id="{436B1A05-43EA-4DD2-B3AD-A7D4472F4581}"/>
              </a:ext>
            </a:extLst>
          </p:cNvPr>
          <p:cNvSpPr/>
          <p:nvPr/>
        </p:nvSpPr>
        <p:spPr>
          <a:xfrm>
            <a:off x="1119442" y="1778001"/>
            <a:ext cx="10331385"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При реализации интерфейса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Externalizable</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вызывается пользовательская логика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Способ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и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десериализации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описывается в методах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writeExternal</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и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readExternal</a:t>
            </a:r>
            <a:r>
              <a:rPr lang="en-US"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t>
            </a:r>
          </a:p>
          <a:p>
            <a:pPr algn="just"/>
            <a:endPar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r>
              <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Расширенный алгоритм </a:t>
            </a:r>
            <a:r>
              <a:rPr lang="ru-RU"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сериализации</a:t>
            </a:r>
            <a:r>
              <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может быть использован, если данные содержат «конфиденциальную» информацию. В этом случае имеет смысл шифровать </a:t>
            </a:r>
            <a:r>
              <a:rPr lang="ru-RU"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сериализуемые</a:t>
            </a:r>
            <a:r>
              <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данные и дешифровать их при </a:t>
            </a:r>
            <a:r>
              <a:rPr lang="ru-RU" sz="2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десерилизации</a:t>
            </a:r>
            <a:r>
              <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что требует реализацию собственного алгоритма.</a:t>
            </a:r>
          </a:p>
        </p:txBody>
      </p:sp>
      <p:sp>
        <p:nvSpPr>
          <p:cNvPr id="6" name="TextBox 5">
            <a:extLst>
              <a:ext uri="{FF2B5EF4-FFF2-40B4-BE49-F238E27FC236}">
                <a16:creationId xmlns:a16="http://schemas.microsoft.com/office/drawing/2014/main" id="{A0A95F7B-5E42-4391-845B-902507249A0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36376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B8F57BD4-FC1D-4AAC-A320-D012F5C644A4}"/>
              </a:ext>
            </a:extLst>
          </p:cNvPr>
          <p:cNvSpPr/>
          <p:nvPr/>
        </p:nvSpPr>
        <p:spPr>
          <a:xfrm>
            <a:off x="400050" y="582067"/>
            <a:ext cx="11391900" cy="569386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800" b="1" dirty="0">
                <a:latin typeface="Monospace" panose="02000603000000000000" pitchFamily="2" charset="2"/>
                <a:ea typeface="Monospace" panose="02000603000000000000" pitchFamily="2" charset="2"/>
                <a:cs typeface="Monospace" panose="02000603000000000000" pitchFamily="2" charset="2"/>
              </a:rPr>
              <a:t>public class </a:t>
            </a:r>
            <a:r>
              <a:rPr lang="en-US" sz="2800" b="1" dirty="0" err="1">
                <a:latin typeface="Monospace" panose="02000603000000000000" pitchFamily="2" charset="2"/>
                <a:ea typeface="Monospace" panose="02000603000000000000" pitchFamily="2" charset="2"/>
                <a:cs typeface="Monospace" panose="02000603000000000000" pitchFamily="2" charset="2"/>
              </a:rPr>
              <a:t>PersistentTime</a:t>
            </a:r>
            <a:r>
              <a:rPr lang="en-US" sz="2800" b="1" dirty="0">
                <a:latin typeface="Monospace" panose="02000603000000000000" pitchFamily="2" charset="2"/>
                <a:ea typeface="Monospace" panose="02000603000000000000" pitchFamily="2" charset="2"/>
                <a:cs typeface="Monospace" panose="02000603000000000000" pitchFamily="2" charset="2"/>
              </a:rPr>
              <a:t> implements Serializable {</a:t>
            </a:r>
          </a:p>
          <a:p>
            <a:r>
              <a:rPr lang="en-US" sz="2800" b="1" dirty="0">
                <a:latin typeface="Monospace" panose="02000603000000000000" pitchFamily="2" charset="2"/>
                <a:ea typeface="Monospace" panose="02000603000000000000" pitchFamily="2" charset="2"/>
                <a:cs typeface="Monospace" panose="02000603000000000000" pitchFamily="2" charset="2"/>
              </a:rPr>
              <a:t>	private static final long </a:t>
            </a:r>
            <a:r>
              <a:rPr lang="en-US" sz="2800" b="1" dirty="0" err="1">
                <a:latin typeface="Monospace" panose="02000603000000000000" pitchFamily="2" charset="2"/>
                <a:ea typeface="Monospace" panose="02000603000000000000" pitchFamily="2" charset="2"/>
                <a:cs typeface="Monospace" panose="02000603000000000000" pitchFamily="2" charset="2"/>
              </a:rPr>
              <a:t>serialVersionUID</a:t>
            </a:r>
            <a:r>
              <a:rPr lang="en-US" sz="2800" b="1" dirty="0">
                <a:latin typeface="Monospace" panose="02000603000000000000" pitchFamily="2" charset="2"/>
                <a:ea typeface="Monospace" panose="02000603000000000000" pitchFamily="2" charset="2"/>
                <a:cs typeface="Monospace" panose="02000603000000000000" pitchFamily="2" charset="2"/>
              </a:rPr>
              <a:t> = 8243L;	</a:t>
            </a:r>
          </a:p>
          <a:p>
            <a:r>
              <a:rPr lang="en-US" sz="2800" b="1" dirty="0">
                <a:latin typeface="Monospace" panose="02000603000000000000" pitchFamily="2" charset="2"/>
                <a:ea typeface="Monospace" panose="02000603000000000000" pitchFamily="2" charset="2"/>
                <a:cs typeface="Monospace" panose="02000603000000000000" pitchFamily="2" charset="2"/>
              </a:rPr>
              <a:t>	private Date time;</a:t>
            </a:r>
          </a:p>
          <a:p>
            <a:pPr marL="457200" indent="-457200">
              <a:buFont typeface="Monospace" panose="02000603000000000000" pitchFamily="2" charset="2"/>
              <a:buChar char=" "/>
            </a:pPr>
            <a:endParaRPr lang="en-US" sz="2800" b="1" dirty="0">
              <a:latin typeface="Monospace" panose="02000603000000000000" pitchFamily="2" charset="2"/>
              <a:ea typeface="Monospace" panose="02000603000000000000" pitchFamily="2" charset="2"/>
              <a:cs typeface="Monospace" panose="02000603000000000000" pitchFamily="2" charset="2"/>
            </a:endParaRPr>
          </a:p>
          <a:p>
            <a:r>
              <a:rPr lang="en-US" sz="2800" b="1" dirty="0">
                <a:latin typeface="Monospace" panose="02000603000000000000" pitchFamily="2" charset="2"/>
                <a:ea typeface="Monospace" panose="02000603000000000000" pitchFamily="2" charset="2"/>
                <a:cs typeface="Monospace" panose="02000603000000000000" pitchFamily="2" charset="2"/>
              </a:rPr>
              <a:t>  public </a:t>
            </a:r>
            <a:r>
              <a:rPr lang="en-US" sz="2800" b="1" dirty="0" err="1">
                <a:latin typeface="Monospace" panose="02000603000000000000" pitchFamily="2" charset="2"/>
                <a:ea typeface="Monospace" panose="02000603000000000000" pitchFamily="2" charset="2"/>
                <a:cs typeface="Monospace" panose="02000603000000000000" pitchFamily="2" charset="2"/>
              </a:rPr>
              <a:t>PersistentTime</a:t>
            </a:r>
            <a:r>
              <a:rPr lang="en-US" sz="2800" b="1" dirty="0">
                <a:latin typeface="Monospace" panose="02000603000000000000" pitchFamily="2" charset="2"/>
                <a:ea typeface="Monospace" panose="02000603000000000000" pitchFamily="2" charset="2"/>
                <a:cs typeface="Monospace" panose="02000603000000000000" pitchFamily="2" charset="2"/>
              </a:rPr>
              <a:t>() {</a:t>
            </a:r>
          </a:p>
          <a:p>
            <a:r>
              <a:rPr lang="en-US" sz="2800" b="1" dirty="0">
                <a:latin typeface="Monospace" panose="02000603000000000000" pitchFamily="2" charset="2"/>
                <a:ea typeface="Monospace" panose="02000603000000000000" pitchFamily="2" charset="2"/>
                <a:cs typeface="Monospace" panose="02000603000000000000" pitchFamily="2" charset="2"/>
              </a:rPr>
              <a:t>    time = </a:t>
            </a:r>
            <a:r>
              <a:rPr lang="en-US" sz="2800" b="1" dirty="0" err="1">
                <a:latin typeface="Monospace" panose="02000603000000000000" pitchFamily="2" charset="2"/>
                <a:ea typeface="Monospace" panose="02000603000000000000" pitchFamily="2" charset="2"/>
                <a:cs typeface="Monospace" panose="02000603000000000000" pitchFamily="2" charset="2"/>
              </a:rPr>
              <a:t>Calendar.getInstance</a:t>
            </a:r>
            <a:r>
              <a:rPr lang="en-US" sz="2800" b="1" dirty="0">
                <a:latin typeface="Monospace" panose="02000603000000000000" pitchFamily="2" charset="2"/>
                <a:ea typeface="Monospace" panose="02000603000000000000" pitchFamily="2" charset="2"/>
                <a:cs typeface="Monospace" panose="02000603000000000000" pitchFamily="2" charset="2"/>
              </a:rPr>
              <a:t>().</a:t>
            </a:r>
            <a:r>
              <a:rPr lang="en-US" sz="2800" b="1" dirty="0" err="1">
                <a:latin typeface="Monospace" panose="02000603000000000000" pitchFamily="2" charset="2"/>
                <a:ea typeface="Monospace" panose="02000603000000000000" pitchFamily="2" charset="2"/>
                <a:cs typeface="Monospace" panose="02000603000000000000" pitchFamily="2" charset="2"/>
              </a:rPr>
              <a:t>getTime</a:t>
            </a:r>
            <a:r>
              <a:rPr lang="en-US" sz="2800" b="1" dirty="0">
                <a:latin typeface="Monospace" panose="02000603000000000000" pitchFamily="2" charset="2"/>
                <a:ea typeface="Monospace" panose="02000603000000000000" pitchFamily="2" charset="2"/>
                <a:cs typeface="Monospace" panose="02000603000000000000" pitchFamily="2" charset="2"/>
              </a:rPr>
              <a:t>();</a:t>
            </a:r>
          </a:p>
          <a:p>
            <a:r>
              <a:rPr lang="en-US" sz="2800" b="1" dirty="0">
                <a:latin typeface="Monospace" panose="02000603000000000000" pitchFamily="2" charset="2"/>
                <a:ea typeface="Monospace" panose="02000603000000000000" pitchFamily="2" charset="2"/>
                <a:cs typeface="Monospace" panose="02000603000000000000" pitchFamily="2" charset="2"/>
              </a:rPr>
              <a:t>  }</a:t>
            </a:r>
          </a:p>
          <a:p>
            <a:pPr marL="342900" indent="-342900">
              <a:buFont typeface="Monospace" panose="02000603000000000000" pitchFamily="2" charset="2"/>
              <a:buChar char=" "/>
            </a:pPr>
            <a:endParaRPr lang="en-US" sz="2800" b="1" dirty="0">
              <a:latin typeface="Monospace" panose="02000603000000000000" pitchFamily="2" charset="2"/>
              <a:ea typeface="Monospace" panose="02000603000000000000" pitchFamily="2" charset="2"/>
              <a:cs typeface="Monospace" panose="02000603000000000000" pitchFamily="2" charset="2"/>
            </a:endParaRPr>
          </a:p>
          <a:p>
            <a:r>
              <a:rPr lang="en-US" sz="2800" b="1" dirty="0">
                <a:latin typeface="Monospace" panose="02000603000000000000" pitchFamily="2" charset="2"/>
                <a:ea typeface="Monospace" panose="02000603000000000000" pitchFamily="2" charset="2"/>
                <a:cs typeface="Monospace" panose="02000603000000000000" pitchFamily="2" charset="2"/>
              </a:rPr>
              <a:t>  public Date </a:t>
            </a:r>
            <a:r>
              <a:rPr lang="en-US" sz="2800" b="1" dirty="0" err="1">
                <a:latin typeface="Monospace" panose="02000603000000000000" pitchFamily="2" charset="2"/>
                <a:ea typeface="Monospace" panose="02000603000000000000" pitchFamily="2" charset="2"/>
                <a:cs typeface="Monospace" panose="02000603000000000000" pitchFamily="2" charset="2"/>
              </a:rPr>
              <a:t>getTime</a:t>
            </a:r>
            <a:r>
              <a:rPr lang="en-US" sz="2800" b="1" dirty="0">
                <a:latin typeface="Monospace" panose="02000603000000000000" pitchFamily="2" charset="2"/>
                <a:ea typeface="Monospace" panose="02000603000000000000" pitchFamily="2" charset="2"/>
                <a:cs typeface="Monospace" panose="02000603000000000000" pitchFamily="2" charset="2"/>
              </a:rPr>
              <a:t>() {</a:t>
            </a:r>
          </a:p>
          <a:p>
            <a:r>
              <a:rPr lang="en-US" sz="2800" b="1" dirty="0">
                <a:latin typeface="Monospace" panose="02000603000000000000" pitchFamily="2" charset="2"/>
                <a:ea typeface="Monospace" panose="02000603000000000000" pitchFamily="2" charset="2"/>
                <a:cs typeface="Monospace" panose="02000603000000000000" pitchFamily="2" charset="2"/>
              </a:rPr>
              <a:t>    return time;</a:t>
            </a:r>
          </a:p>
          <a:p>
            <a:r>
              <a:rPr lang="en-US" sz="2800" b="1" dirty="0">
                <a:latin typeface="Monospace" panose="02000603000000000000" pitchFamily="2" charset="2"/>
                <a:ea typeface="Monospace" panose="02000603000000000000" pitchFamily="2" charset="2"/>
                <a:cs typeface="Monospace" panose="02000603000000000000" pitchFamily="2" charset="2"/>
              </a:rPr>
              <a:t>  }</a:t>
            </a:r>
          </a:p>
          <a:p>
            <a:r>
              <a:rPr lang="en-US" sz="2800" b="1" dirty="0">
                <a:latin typeface="Monospace" panose="02000603000000000000" pitchFamily="2" charset="2"/>
                <a:ea typeface="Monospace" panose="02000603000000000000" pitchFamily="2" charset="2"/>
                <a:cs typeface="Monospace" panose="02000603000000000000" pitchFamily="2" charset="2"/>
              </a:rPr>
              <a:t>}</a:t>
            </a:r>
            <a:endParaRPr lang="ru-RU" sz="2800" b="1" dirty="0">
              <a:latin typeface="Monospace" panose="02000603000000000000" pitchFamily="2" charset="2"/>
              <a:ea typeface="Monospace" panose="02000603000000000000" pitchFamily="2" charset="2"/>
              <a:cs typeface="Monospace" panose="02000603000000000000" pitchFamily="2" charset="2"/>
            </a:endParaRPr>
          </a:p>
        </p:txBody>
      </p:sp>
      <p:sp>
        <p:nvSpPr>
          <p:cNvPr id="11" name="TextBox 10">
            <a:extLst>
              <a:ext uri="{FF2B5EF4-FFF2-40B4-BE49-F238E27FC236}">
                <a16:creationId xmlns:a16="http://schemas.microsoft.com/office/drawing/2014/main" id="{B5387A4E-AB20-426A-962C-CE4697DDB44D}"/>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158465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0C71AFF-3931-415B-BBC8-F077E9352FAD}"/>
              </a:ext>
            </a:extLst>
          </p:cNvPr>
          <p:cNvSpPr>
            <a:spLocks noGrp="1"/>
          </p:cNvSpPr>
          <p:nvPr>
            <p:ph type="title"/>
          </p:nvPr>
        </p:nvSpPr>
        <p:spPr>
          <a:xfrm>
            <a:off x="2420271" y="106061"/>
            <a:ext cx="7729728" cy="481263"/>
          </a:xfrm>
        </p:spPr>
        <p:txBody>
          <a:bodyPr>
            <a:normAutofit fontScale="90000"/>
          </a:bodyPr>
          <a:lstStyle/>
          <a:p>
            <a:r>
              <a:rPr lang="ru-RU" dirty="0">
                <a:latin typeface="Arial" panose="020B0604020202020204" pitchFamily="34" charset="0"/>
                <a:cs typeface="Arial" panose="020B0604020202020204" pitchFamily="34" charset="0"/>
              </a:rPr>
              <a:t>Что такое </a:t>
            </a:r>
            <a:r>
              <a:rPr lang="en-US" dirty="0" err="1">
                <a:latin typeface="Arial" panose="020B0604020202020204" pitchFamily="34" charset="0"/>
                <a:cs typeface="Arial" panose="020B0604020202020204" pitchFamily="34" charset="0"/>
              </a:rPr>
              <a:t>serialVersionUID</a:t>
            </a:r>
            <a:endParaRPr lang="ru-RU" dirty="0">
              <a:latin typeface="Arial" panose="020B0604020202020204" pitchFamily="34" charset="0"/>
              <a:cs typeface="Arial" panose="020B0604020202020204" pitchFamily="34" charset="0"/>
            </a:endParaRPr>
          </a:p>
        </p:txBody>
      </p:sp>
      <p:sp>
        <p:nvSpPr>
          <p:cNvPr id="7" name="Прямоугольник 6">
            <a:extLst>
              <a:ext uri="{FF2B5EF4-FFF2-40B4-BE49-F238E27FC236}">
                <a16:creationId xmlns:a16="http://schemas.microsoft.com/office/drawing/2014/main" id="{E88CB78D-B445-4A0F-84EF-8114C8F0D1C2}"/>
              </a:ext>
            </a:extLst>
          </p:cNvPr>
          <p:cNvSpPr/>
          <p:nvPr/>
        </p:nvSpPr>
        <p:spPr>
          <a:xfrm>
            <a:off x="736839" y="1072277"/>
            <a:ext cx="11096592"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Для правильной работы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и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десериализации</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каждый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сериализуемый</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класс должен иметь связанный с ним номер версии –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serialVersionUID</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t>
            </a:r>
            <a:r>
              <a:rPr lang="en-US"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Цель этого значения-убедиться, что классы, используемые отправителем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сериализуемым</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и получателем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десериализуемым</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a:t>
            </a:r>
            <a:r>
              <a:rPr lang="ru-RU" sz="2400" dirty="0" err="1">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сериализованного</a:t>
            </a:r>
            <a:r>
              <a:rPr lang="ru-RU" sz="2400"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объекта, совместимы друг с другом.</a:t>
            </a:r>
          </a:p>
        </p:txBody>
      </p:sp>
      <p:sp>
        <p:nvSpPr>
          <p:cNvPr id="3" name="Прямоугольник 2">
            <a:extLst>
              <a:ext uri="{FF2B5EF4-FFF2-40B4-BE49-F238E27FC236}">
                <a16:creationId xmlns:a16="http://schemas.microsoft.com/office/drawing/2014/main" id="{094EDAC6-F139-4A27-AD91-8F78D6559444}"/>
              </a:ext>
            </a:extLst>
          </p:cNvPr>
          <p:cNvSpPr/>
          <p:nvPr/>
        </p:nvSpPr>
        <p:spPr>
          <a:xfrm>
            <a:off x="2420271" y="4234934"/>
            <a:ext cx="7395871" cy="523220"/>
          </a:xfrm>
          <a:prstGeom prst="rect">
            <a:avLst/>
          </a:prstGeom>
        </p:spPr>
        <p:txBody>
          <a:bodyPr wrap="none">
            <a:spAutoFit/>
          </a:bodyPr>
          <a:lstStyle/>
          <a:p>
            <a:r>
              <a:rPr lang="en-US" sz="2800" dirty="0"/>
              <a:t>private static final long </a:t>
            </a:r>
            <a:r>
              <a:rPr lang="en-US" sz="2800" dirty="0" err="1"/>
              <a:t>serialVersionUID</a:t>
            </a:r>
            <a:r>
              <a:rPr lang="en-US" sz="2800" dirty="0"/>
              <a:t> = 8243L;</a:t>
            </a:r>
            <a:endParaRPr lang="ru-RU" sz="2800" dirty="0"/>
          </a:p>
        </p:txBody>
      </p:sp>
      <p:sp>
        <p:nvSpPr>
          <p:cNvPr id="12" name="TextBox 11">
            <a:extLst>
              <a:ext uri="{FF2B5EF4-FFF2-40B4-BE49-F238E27FC236}">
                <a16:creationId xmlns:a16="http://schemas.microsoft.com/office/drawing/2014/main" id="{A54E0AE2-A74F-4BC9-A6E2-9234B49C9215}"/>
              </a:ext>
            </a:extLst>
          </p:cNvPr>
          <p:cNvSpPr txBox="1"/>
          <p:nvPr/>
        </p:nvSpPr>
        <p:spPr>
          <a:xfrm>
            <a:off x="8439306" y="6404447"/>
            <a:ext cx="3752694" cy="369332"/>
          </a:xfrm>
          <a:prstGeom prst="rect">
            <a:avLst/>
          </a:prstGeom>
          <a:noFill/>
        </p:spPr>
        <p:txBody>
          <a:bodyPr wrap="none" rtlCol="0">
            <a:spAutoFit/>
          </a:bodyPr>
          <a:lstStyle/>
          <a:p>
            <a:r>
              <a:rPr lang="ru-RU" dirty="0">
                <a:solidFill>
                  <a:schemeClr val="bg1">
                    <a:lumMod val="65000"/>
                  </a:schemeClr>
                </a:solidFill>
                <a:latin typeface="Arial" panose="020B0604020202020204" pitchFamily="34" charset="0"/>
                <a:cs typeface="Arial" panose="020B0604020202020204" pitchFamily="34" charset="0"/>
              </a:rPr>
              <a:t>Все методы есть в документации</a:t>
            </a:r>
          </a:p>
        </p:txBody>
      </p:sp>
    </p:spTree>
    <p:extLst>
      <p:ext uri="{BB962C8B-B14F-4D97-AF65-F5344CB8AC3E}">
        <p14:creationId xmlns:p14="http://schemas.microsoft.com/office/powerpoint/2010/main" val="3894041566"/>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8F4066F8C3680845811473D57D31E760" ma:contentTypeVersion="10" ma:contentTypeDescription="Создание документа." ma:contentTypeScope="" ma:versionID="b2cf48271c3f2133d00a61107a32aa5b">
  <xsd:schema xmlns:xsd="http://www.w3.org/2001/XMLSchema" xmlns:xs="http://www.w3.org/2001/XMLSchema" xmlns:p="http://schemas.microsoft.com/office/2006/metadata/properties" xmlns:ns3="72d5359a-b891-4bf3-b362-a51586a9c828" targetNamespace="http://schemas.microsoft.com/office/2006/metadata/properties" ma:root="true" ma:fieldsID="4660da29ab3f2e04a769a33113cd7bda" ns3:_="">
    <xsd:import namespace="72d5359a-b891-4bf3-b362-a51586a9c82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d5359a-b891-4bf3-b362-a51586a9c8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508DAB-F6B4-438E-8A68-620399706F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d5359a-b891-4bf3-b362-a51586a9c8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497640-93D6-4787-84E8-AE10CA8E9003}">
  <ds:schemaRefs>
    <ds:schemaRef ds:uri="http://schemas.microsoft.com/sharepoint/v3/contenttype/forms"/>
  </ds:schemaRefs>
</ds:datastoreItem>
</file>

<file path=customXml/itemProps3.xml><?xml version="1.0" encoding="utf-8"?>
<ds:datastoreItem xmlns:ds="http://schemas.openxmlformats.org/officeDocument/2006/customXml" ds:itemID="{C1C91BC8-B277-4360-9939-7634FC74B93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Посылка</Template>
  <TotalTime>203</TotalTime>
  <Words>3795</Words>
  <Application>Microsoft Office PowerPoint</Application>
  <PresentationFormat>Широкоэкранный</PresentationFormat>
  <Paragraphs>424</Paragraphs>
  <Slides>52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52</vt:i4>
      </vt:variant>
    </vt:vector>
  </HeadingPairs>
  <TitlesOfParts>
    <vt:vector size="57" baseType="lpstr">
      <vt:lpstr>Monospace</vt:lpstr>
      <vt:lpstr>Arial</vt:lpstr>
      <vt:lpstr>Corbel</vt:lpstr>
      <vt:lpstr>Gill Sans MT</vt:lpstr>
      <vt:lpstr>Посылка</vt:lpstr>
      <vt:lpstr>Лабораторная работа 6 Или пишем клиент-сервер на NIO и IO одновременно</vt:lpstr>
      <vt:lpstr>Обзор лабы</vt:lpstr>
      <vt:lpstr>Презентация PowerPoint</vt:lpstr>
      <vt:lpstr>Сериализация</vt:lpstr>
      <vt:lpstr>Интерфейс Serializable</vt:lpstr>
      <vt:lpstr>Особенности десериализации</vt:lpstr>
      <vt:lpstr>Интерфейс Externalizable</vt:lpstr>
      <vt:lpstr>Презентация PowerPoint</vt:lpstr>
      <vt:lpstr>Что такое serialVersionUID</vt:lpstr>
      <vt:lpstr>Что такое serialVersionUID</vt:lpstr>
      <vt:lpstr>Модификаторы и Сериализация</vt:lpstr>
      <vt:lpstr>Сериализация. Класс ObjectOutputStream</vt:lpstr>
      <vt:lpstr>Десериализация. Класс ObjectInputStream</vt:lpstr>
      <vt:lpstr>Презентация PowerPoint</vt:lpstr>
      <vt:lpstr>Презентация PowerPoint</vt:lpstr>
      <vt:lpstr>Stream API</vt:lpstr>
      <vt:lpstr>Stream API</vt:lpstr>
      <vt:lpstr>Способы создания стримов</vt:lpstr>
      <vt:lpstr>Способы создания стримов</vt:lpstr>
      <vt:lpstr>Методы работы со стримами</vt:lpstr>
      <vt:lpstr>Методы работы со стримами</vt:lpstr>
      <vt:lpstr>Методы работы со стримами</vt:lpstr>
      <vt:lpstr>Презентация PowerPoint</vt:lpstr>
      <vt:lpstr>Презентация PowerPoint</vt:lpstr>
      <vt:lpstr>Презентация PowerPoint</vt:lpstr>
      <vt:lpstr>Презентация PowerPoint</vt:lpstr>
      <vt:lpstr>Примеры использования ForEach и Peek функций</vt:lpstr>
      <vt:lpstr>IO vs nio</vt:lpstr>
      <vt:lpstr>Потокоориентированный и буфер-ориентированный ввод/вывод</vt:lpstr>
      <vt:lpstr>Блокирующий и неблокирующий ввод/вывод</vt:lpstr>
      <vt:lpstr>Блокирующий и неблокирующий ввод/вывод</vt:lpstr>
      <vt:lpstr>Селекторы</vt:lpstr>
      <vt:lpstr>буферы</vt:lpstr>
      <vt:lpstr>буферы</vt:lpstr>
      <vt:lpstr>Указатели в буферах</vt:lpstr>
      <vt:lpstr>Методы для работы с буферами</vt:lpstr>
      <vt:lpstr>Методы для работы с буферами</vt:lpstr>
      <vt:lpstr>Методы для работы с буферами</vt:lpstr>
      <vt:lpstr>Методы для работы с буферами(FLIP)</vt:lpstr>
      <vt:lpstr>Методы для работы с буферами(FLIP)</vt:lpstr>
      <vt:lpstr>Методы для работы с буферами</vt:lpstr>
      <vt:lpstr>Методы для работы с буферами</vt:lpstr>
      <vt:lpstr> выделение буфера</vt:lpstr>
      <vt:lpstr> выделение буфера</vt:lpstr>
      <vt:lpstr>Что такое сокет</vt:lpstr>
      <vt:lpstr>TCP</vt:lpstr>
      <vt:lpstr>UDP</vt:lpstr>
      <vt:lpstr>Реализация</vt:lpstr>
      <vt:lpstr>Бонус</vt:lpstr>
      <vt:lpstr>Бонус</vt:lpstr>
      <vt:lpstr>Бонус</vt:lpstr>
      <vt:lpstr>Бонус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Ярослав Абузов</dc:creator>
  <cp:lastModifiedBy>Ярослав Абузов</cp:lastModifiedBy>
  <cp:revision>3</cp:revision>
  <dcterms:created xsi:type="dcterms:W3CDTF">2021-10-28T18:17:12Z</dcterms:created>
  <dcterms:modified xsi:type="dcterms:W3CDTF">2021-10-28T21:40:18Z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0x0101008F4066F8C3680845811473D57D31E760</vt:lpwstr>
  </property>
</Properties>
</file>