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292" r:id="rId44"/>
    <p:sldId id="297" r:id="rId45"/>
    <p:sldId id="296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6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Ярослав Александрович Абузов" userId="89d95bee-967b-43f0-89c2-fb5489401153" providerId="ADAL" clId="{37768829-54FD-426E-87EA-88220A686ADF}"/>
    <pc:docChg chg="undo redo custSel addSld delSld modSld sldOrd">
      <pc:chgData name="Ярослав Александрович Абузов" userId="89d95bee-967b-43f0-89c2-fb5489401153" providerId="ADAL" clId="{37768829-54FD-426E-87EA-88220A686ADF}" dt="2021-11-11T21:47:33.667" v="3611" actId="1076"/>
      <pc:docMkLst>
        <pc:docMk/>
      </pc:docMkLst>
      <pc:sldChg chg="addSp delSp modSp mod">
        <pc:chgData name="Ярослав Александрович Абузов" userId="89d95bee-967b-43f0-89c2-fb5489401153" providerId="ADAL" clId="{37768829-54FD-426E-87EA-88220A686ADF}" dt="2021-11-11T21:46:59.767" v="3606" actId="1076"/>
        <pc:sldMkLst>
          <pc:docMk/>
          <pc:sldMk cId="2150699014" sldId="257"/>
        </pc:sldMkLst>
        <pc:spChg chg="add del">
          <ac:chgData name="Ярослав Александрович Абузов" userId="89d95bee-967b-43f0-89c2-fb5489401153" providerId="ADAL" clId="{37768829-54FD-426E-87EA-88220A686ADF}" dt="2021-11-11T21:42:04.842" v="3431" actId="478"/>
          <ac:spMkLst>
            <pc:docMk/>
            <pc:sldMk cId="2150699014" sldId="257"/>
            <ac:spMk id="5" creationId="{5989F9A6-EF08-4EF1-837E-42238226204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5:31.340" v="3535" actId="1076"/>
          <ac:spMkLst>
            <pc:docMk/>
            <pc:sldMk cId="2150699014" sldId="257"/>
            <ac:spMk id="13" creationId="{BB4898AD-E79C-4B83-B143-8EABD6F1288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6:00.637" v="3562" actId="13822"/>
          <ac:spMkLst>
            <pc:docMk/>
            <pc:sldMk cId="2150699014" sldId="257"/>
            <ac:spMk id="24" creationId="{A27B9B4C-F42A-4151-AD53-C51B1617C6E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5:47.604" v="3559" actId="1076"/>
          <ac:spMkLst>
            <pc:docMk/>
            <pc:sldMk cId="2150699014" sldId="257"/>
            <ac:spMk id="25" creationId="{3C96871B-F16B-4770-A506-C66DF83DBCDF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6:08.913" v="3566" actId="1076"/>
          <ac:spMkLst>
            <pc:docMk/>
            <pc:sldMk cId="2150699014" sldId="257"/>
            <ac:spMk id="27" creationId="{61FA1C60-5EE3-4C05-931A-A15A4DB0A5F9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6:04.441" v="3565" actId="1076"/>
          <ac:spMkLst>
            <pc:docMk/>
            <pc:sldMk cId="2150699014" sldId="257"/>
            <ac:spMk id="28" creationId="{E0272D4D-DC09-4523-A60E-44212B984DA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6:33.392" v="3589" actId="1076"/>
          <ac:spMkLst>
            <pc:docMk/>
            <pc:sldMk cId="2150699014" sldId="257"/>
            <ac:spMk id="29" creationId="{514BF2B1-409B-43BA-BDDA-761F76C28E2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46:59.767" v="3606" actId="1076"/>
          <ac:spMkLst>
            <pc:docMk/>
            <pc:sldMk cId="2150699014" sldId="257"/>
            <ac:spMk id="30" creationId="{B6F4B8B2-8F61-4F67-BE9A-8B009E9A6067}"/>
          </ac:spMkLst>
        </pc:spChg>
        <pc:picChg chg="add mod">
          <ac:chgData name="Ярослав Александрович Абузов" userId="89d95bee-967b-43f0-89c2-fb5489401153" providerId="ADAL" clId="{37768829-54FD-426E-87EA-88220A686ADF}" dt="2021-11-11T21:43:30.952" v="3457" actId="27349"/>
          <ac:picMkLst>
            <pc:docMk/>
            <pc:sldMk cId="2150699014" sldId="257"/>
            <ac:picMk id="3" creationId="{F71C7641-330B-4992-8B2B-BD42EE056B64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2:12.755" v="3435" actId="1076"/>
          <ac:picMkLst>
            <pc:docMk/>
            <pc:sldMk cId="2150699014" sldId="257"/>
            <ac:picMk id="4" creationId="{1B4BB422-CBF8-4F43-8B18-ACD54B8BA7B6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2:15.006" v="3437" actId="1076"/>
          <ac:picMkLst>
            <pc:docMk/>
            <pc:sldMk cId="2150699014" sldId="257"/>
            <ac:picMk id="7" creationId="{A3F700C0-9CAA-44DA-86F3-8B78E201F64F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2:17.661" v="3439" actId="1076"/>
          <ac:picMkLst>
            <pc:docMk/>
            <pc:sldMk cId="2150699014" sldId="257"/>
            <ac:picMk id="8" creationId="{9158BD39-5C80-467E-B11E-588FD9DB575B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3:35.538" v="3459" actId="27349"/>
          <ac:picMkLst>
            <pc:docMk/>
            <pc:sldMk cId="2150699014" sldId="257"/>
            <ac:picMk id="9" creationId="{A718D307-DE36-4248-BA6F-B10DBF99115C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3:33.451" v="3458" actId="27349"/>
          <ac:picMkLst>
            <pc:docMk/>
            <pc:sldMk cId="2150699014" sldId="257"/>
            <ac:picMk id="10" creationId="{D6E3951F-0626-4D1C-8DE6-728D3F545796}"/>
          </ac:picMkLst>
        </pc:picChg>
        <pc:picChg chg="add del mod ord">
          <ac:chgData name="Ярослав Александрович Абузов" userId="89d95bee-967b-43f0-89c2-fb5489401153" providerId="ADAL" clId="{37768829-54FD-426E-87EA-88220A686ADF}" dt="2021-11-11T21:43:38.871" v="3461" actId="478"/>
          <ac:picMkLst>
            <pc:docMk/>
            <pc:sldMk cId="2150699014" sldId="257"/>
            <ac:picMk id="14" creationId="{B07DB882-0C77-4D66-949C-33393952E901}"/>
          </ac:picMkLst>
        </pc:picChg>
        <pc:picChg chg="add del mod ord">
          <ac:chgData name="Ярослав Александрович Абузов" userId="89d95bee-967b-43f0-89c2-fb5489401153" providerId="ADAL" clId="{37768829-54FD-426E-87EA-88220A686ADF}" dt="2021-11-11T21:43:38.001" v="3460" actId="478"/>
          <ac:picMkLst>
            <pc:docMk/>
            <pc:sldMk cId="2150699014" sldId="257"/>
            <ac:picMk id="15" creationId="{F49F1D1C-E20B-4AF5-A827-00D642D1001B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3:01.903" v="3451" actId="1076"/>
          <ac:picMkLst>
            <pc:docMk/>
            <pc:sldMk cId="2150699014" sldId="257"/>
            <ac:picMk id="16" creationId="{1776C145-6F93-44F9-A68C-C6A8F12392B7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5:12.794" v="3517" actId="1076"/>
          <ac:picMkLst>
            <pc:docMk/>
            <pc:sldMk cId="2150699014" sldId="257"/>
            <ac:picMk id="17" creationId="{215E2F4B-DC47-4FFB-B9A4-9EAC54A9E9BE}"/>
          </ac:picMkLst>
        </pc:picChg>
        <pc:picChg chg="add del mod">
          <ac:chgData name="Ярослав Александрович Абузов" userId="89d95bee-967b-43f0-89c2-fb5489401153" providerId="ADAL" clId="{37768829-54FD-426E-87EA-88220A686ADF}" dt="2021-11-11T21:43:52.830" v="3465" actId="478"/>
          <ac:picMkLst>
            <pc:docMk/>
            <pc:sldMk cId="2150699014" sldId="257"/>
            <ac:picMk id="18" creationId="{B87D53AE-FA0D-447B-9B60-987E7E15BFCD}"/>
          </ac:picMkLst>
        </pc:picChg>
        <pc:picChg chg="add del mod">
          <ac:chgData name="Ярослав Александрович Абузов" userId="89d95bee-967b-43f0-89c2-fb5489401153" providerId="ADAL" clId="{37768829-54FD-426E-87EA-88220A686ADF}" dt="2021-11-11T21:43:52.378" v="3464" actId="478"/>
          <ac:picMkLst>
            <pc:docMk/>
            <pc:sldMk cId="2150699014" sldId="257"/>
            <ac:picMk id="19" creationId="{75E6368C-A77C-4423-8EF8-F1D906B506BB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4:17.095" v="3478" actId="1038"/>
          <ac:picMkLst>
            <pc:docMk/>
            <pc:sldMk cId="2150699014" sldId="257"/>
            <ac:picMk id="20" creationId="{91CC3934-48DA-40D5-9760-A286EB5D7C31}"/>
          </ac:picMkLst>
        </pc:picChg>
        <pc:picChg chg="add mod ord">
          <ac:chgData name="Ярослав Александрович Абузов" userId="89d95bee-967b-43f0-89c2-fb5489401153" providerId="ADAL" clId="{37768829-54FD-426E-87EA-88220A686ADF}" dt="2021-11-11T21:44:21.441" v="3484" actId="1036"/>
          <ac:picMkLst>
            <pc:docMk/>
            <pc:sldMk cId="2150699014" sldId="257"/>
            <ac:picMk id="21" creationId="{40132946-5A92-43ED-9097-27C6BA4C2ADB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3:59.375" v="3467" actId="1076"/>
          <ac:picMkLst>
            <pc:docMk/>
            <pc:sldMk cId="2150699014" sldId="257"/>
            <ac:picMk id="22" creationId="{3DB98FE2-7C3B-4691-BC51-4DEEF8F1C146}"/>
          </ac:picMkLst>
        </pc:picChg>
        <pc:picChg chg="add mod ord">
          <ac:chgData name="Ярослав Александрович Абузов" userId="89d95bee-967b-43f0-89c2-fb5489401153" providerId="ADAL" clId="{37768829-54FD-426E-87EA-88220A686ADF}" dt="2021-11-11T21:45:12.794" v="3517" actId="1076"/>
          <ac:picMkLst>
            <pc:docMk/>
            <pc:sldMk cId="2150699014" sldId="257"/>
            <ac:picMk id="23" creationId="{F63DCD5E-AF73-4AA1-BB2C-FA94925AD726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21:41:27.912" v="3424" actId="478"/>
          <ac:picMkLst>
            <pc:docMk/>
            <pc:sldMk cId="2150699014" sldId="257"/>
            <ac:picMk id="1026" creationId="{6B629FE8-D0FE-4500-8226-1C3EAD9732CF}"/>
          </ac:picMkLst>
        </pc:picChg>
        <pc:cxnChg chg="add mod">
          <ac:chgData name="Ярослав Александрович Абузов" userId="89d95bee-967b-43f0-89c2-fb5489401153" providerId="ADAL" clId="{37768829-54FD-426E-87EA-88220A686ADF}" dt="2021-11-11T21:42:47.993" v="3449" actId="14100"/>
          <ac:cxnSpMkLst>
            <pc:docMk/>
            <pc:sldMk cId="2150699014" sldId="257"/>
            <ac:cxnSpMk id="11" creationId="{7BF9CBE5-E7A2-4E7D-A737-407381DC3A3F}"/>
          </ac:cxnSpMkLst>
        </pc:cxnChg>
      </pc:sldChg>
      <pc:sldChg chg="addSp delSp modSp mod">
        <pc:chgData name="Ярослав Александрович Абузов" userId="89d95bee-967b-43f0-89c2-fb5489401153" providerId="ADAL" clId="{37768829-54FD-426E-87EA-88220A686ADF}" dt="2021-11-11T21:47:33.667" v="3611" actId="1076"/>
        <pc:sldMkLst>
          <pc:docMk/>
          <pc:sldMk cId="1632166100" sldId="258"/>
        </pc:sldMkLst>
        <pc:spChg chg="del">
          <ac:chgData name="Ярослав Александрович Абузов" userId="89d95bee-967b-43f0-89c2-fb5489401153" providerId="ADAL" clId="{37768829-54FD-426E-87EA-88220A686ADF}" dt="2021-11-11T08:26:27.098" v="1" actId="478"/>
          <ac:spMkLst>
            <pc:docMk/>
            <pc:sldMk cId="1632166100" sldId="258"/>
            <ac:spMk id="2" creationId="{482F3A98-A1E1-42AB-A1A5-44D1E717AB75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8:26:25.398" v="0" actId="478"/>
          <ac:spMkLst>
            <pc:docMk/>
            <pc:sldMk cId="1632166100" sldId="258"/>
            <ac:spMk id="3" creationId="{3E050FA9-45C0-472C-B0BF-80CC51F0CBF7}"/>
          </ac:spMkLst>
        </pc:spChg>
        <pc:spChg chg="add">
          <ac:chgData name="Ярослав Александрович Абузов" userId="89d95bee-967b-43f0-89c2-fb5489401153" providerId="ADAL" clId="{37768829-54FD-426E-87EA-88220A686ADF}" dt="2021-11-11T08:29:21.902" v="2"/>
          <ac:spMkLst>
            <pc:docMk/>
            <pc:sldMk cId="1632166100" sldId="258"/>
            <ac:spMk id="4" creationId="{95B4CF81-FFD2-45B0-B847-16009FF064E0}"/>
          </ac:spMkLst>
        </pc:spChg>
        <pc:spChg chg="add mod ord">
          <ac:chgData name="Ярослав Александрович Абузов" userId="89d95bee-967b-43f0-89c2-fb5489401153" providerId="ADAL" clId="{37768829-54FD-426E-87EA-88220A686ADF}" dt="2021-11-11T08:31:41.663" v="33" actId="403"/>
          <ac:spMkLst>
            <pc:docMk/>
            <pc:sldMk cId="1632166100" sldId="258"/>
            <ac:spMk id="5" creationId="{7F9575DB-DC43-4CF9-8403-9851558CD53F}"/>
          </ac:spMkLst>
        </pc:spChg>
        <pc:spChg chg="add mod ord">
          <ac:chgData name="Ярослав Александрович Абузов" userId="89d95bee-967b-43f0-89c2-fb5489401153" providerId="ADAL" clId="{37768829-54FD-426E-87EA-88220A686ADF}" dt="2021-11-11T08:31:41.663" v="33" actId="403"/>
          <ac:spMkLst>
            <pc:docMk/>
            <pc:sldMk cId="1632166100" sldId="258"/>
            <ac:spMk id="6" creationId="{0A6023F3-C6FD-448C-8E2D-4AE296A80B11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08:31:11.946" v="14" actId="13822"/>
          <ac:spMkLst>
            <pc:docMk/>
            <pc:sldMk cId="1632166100" sldId="258"/>
            <ac:spMk id="7" creationId="{DB84A8D4-81A7-48FC-BB3C-F8A7EC6D1886}"/>
          </ac:spMkLst>
        </pc:spChg>
        <pc:picChg chg="add mod">
          <ac:chgData name="Ярослав Александрович Абузов" userId="89d95bee-967b-43f0-89c2-fb5489401153" providerId="ADAL" clId="{37768829-54FD-426E-87EA-88220A686ADF}" dt="2021-11-11T08:32:34.523" v="43" actId="1440"/>
          <ac:picMkLst>
            <pc:docMk/>
            <pc:sldMk cId="1632166100" sldId="258"/>
            <ac:picMk id="8" creationId="{AA5DC7B6-363F-4CD4-AFE9-DC21FD540434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21:47:33.667" v="3611" actId="1076"/>
          <ac:picMkLst>
            <pc:docMk/>
            <pc:sldMk cId="1632166100" sldId="258"/>
            <ac:picMk id="9" creationId="{C4A7B185-61CE-487B-95A0-E5FE8CCFB326}"/>
          </ac:picMkLst>
        </pc:pic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5:21.965" v="725" actId="20577"/>
        <pc:sldMkLst>
          <pc:docMk/>
          <pc:sldMk cId="3019447352" sldId="259"/>
        </pc:sldMkLst>
        <pc:spChg chg="add mod">
          <ac:chgData name="Ярослав Александрович Абузов" userId="89d95bee-967b-43f0-89c2-fb5489401153" providerId="ADAL" clId="{37768829-54FD-426E-87EA-88220A686ADF}" dt="2021-11-11T09:06:03.790" v="303" actId="164"/>
          <ac:spMkLst>
            <pc:docMk/>
            <pc:sldMk cId="3019447352" sldId="259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21.965" v="725" actId="20577"/>
          <ac:spMkLst>
            <pc:docMk/>
            <pc:sldMk cId="3019447352" sldId="259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09:06:03.790" v="303" actId="164"/>
          <ac:spMkLst>
            <pc:docMk/>
            <pc:sldMk cId="3019447352" sldId="259"/>
            <ac:spMk id="5" creationId="{7F9575DB-DC43-4CF9-8403-9851558CD53F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08:40:12.107" v="76" actId="478"/>
          <ac:spMkLst>
            <pc:docMk/>
            <pc:sldMk cId="3019447352" sldId="259"/>
            <ac:spMk id="6" creationId="{0A6023F3-C6FD-448C-8E2D-4AE296A80B11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08:35:40.830" v="61" actId="478"/>
          <ac:spMkLst>
            <pc:docMk/>
            <pc:sldMk cId="3019447352" sldId="259"/>
            <ac:spMk id="7" creationId="{DB84A8D4-81A7-48FC-BB3C-F8A7EC6D1886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09:06:03.790" v="303" actId="164"/>
          <ac:spMkLst>
            <pc:docMk/>
            <pc:sldMk cId="3019447352" sldId="259"/>
            <ac:spMk id="9" creationId="{0A70080C-EF89-4209-8507-A460D19C049E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09:06:03.790" v="303" actId="164"/>
          <ac:spMkLst>
            <pc:docMk/>
            <pc:sldMk cId="3019447352" sldId="259"/>
            <ac:spMk id="10" creationId="{EC194309-1F2A-4EE5-8058-87EA3ED6C60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09:06:03.790" v="303" actId="164"/>
          <ac:spMkLst>
            <pc:docMk/>
            <pc:sldMk cId="3019447352" sldId="259"/>
            <ac:spMk id="11" creationId="{34D1E57B-83BB-4BAA-A156-AD550884CBF3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09:06:03.790" v="303" actId="164"/>
          <ac:grpSpMkLst>
            <pc:docMk/>
            <pc:sldMk cId="3019447352" sldId="259"/>
            <ac:grpSpMk id="19" creationId="{96A8518D-ED7E-42F2-A95B-9F049566DDCA}"/>
          </ac:grpSpMkLst>
        </pc:grpChg>
        <pc:picChg chg="del">
          <ac:chgData name="Ярослав Александрович Абузов" userId="89d95bee-967b-43f0-89c2-fb5489401153" providerId="ADAL" clId="{37768829-54FD-426E-87EA-88220A686ADF}" dt="2021-11-11T08:34:16.131" v="45" actId="478"/>
          <ac:picMkLst>
            <pc:docMk/>
            <pc:sldMk cId="3019447352" sldId="259"/>
            <ac:picMk id="8" creationId="{AA5DC7B6-363F-4CD4-AFE9-DC21FD540434}"/>
          </ac:picMkLst>
        </pc:picChg>
        <pc:cxnChg chg="add mod">
          <ac:chgData name="Ярослав Александрович Абузов" userId="89d95bee-967b-43f0-89c2-fb5489401153" providerId="ADAL" clId="{37768829-54FD-426E-87EA-88220A686ADF}" dt="2021-11-11T09:06:03.790" v="303" actId="164"/>
          <ac:cxnSpMkLst>
            <pc:docMk/>
            <pc:sldMk cId="3019447352" sldId="259"/>
            <ac:cxnSpMk id="12" creationId="{3124341E-A226-471B-876A-672A1D329768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09:06:03.790" v="303" actId="164"/>
          <ac:cxnSpMkLst>
            <pc:docMk/>
            <pc:sldMk cId="3019447352" sldId="259"/>
            <ac:cxnSpMk id="14" creationId="{CC486DFC-1AD0-412E-A20A-B456272A06A8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09:06:03.790" v="303" actId="164"/>
          <ac:cxnSpMkLst>
            <pc:docMk/>
            <pc:sldMk cId="3019447352" sldId="259"/>
            <ac:cxnSpMk id="16" creationId="{60670A72-5C82-44BA-ADC4-4478588C35C1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09:06:03.790" v="303" actId="164"/>
          <ac:cxnSpMkLst>
            <pc:docMk/>
            <pc:sldMk cId="3019447352" sldId="259"/>
            <ac:cxnSpMk id="18" creationId="{BCBC6D29-0887-4AA7-8F61-EDF3ECF8DB6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6:11.059" v="762" actId="1076"/>
        <pc:sldMkLst>
          <pc:docMk/>
          <pc:sldMk cId="3178394524" sldId="260"/>
        </pc:sldMkLst>
        <pc:spChg chg="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2" creationId="{A0130531-A819-4879-9AD3-BCFEC1C95CFB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08:43:03.372" v="121" actId="478"/>
          <ac:spMkLst>
            <pc:docMk/>
            <pc:sldMk cId="3178394524" sldId="260"/>
            <ac:spMk id="3" creationId="{2994D66E-F906-4109-A80C-5DB8E388A2E9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8:41:43.829" v="113" actId="478"/>
          <ac:spMkLst>
            <pc:docMk/>
            <pc:sldMk cId="3178394524" sldId="260"/>
            <ac:spMk id="5" creationId="{7F9575DB-DC43-4CF9-8403-9851558CD53F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6" creationId="{11B2BFB8-5AFF-48E2-A5AA-110324D95FDD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8:41:43.829" v="113" actId="478"/>
          <ac:spMkLst>
            <pc:docMk/>
            <pc:sldMk cId="3178394524" sldId="260"/>
            <ac:spMk id="9" creationId="{0A70080C-EF89-4209-8507-A460D19C049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8:41:43.829" v="113" actId="478"/>
          <ac:spMkLst>
            <pc:docMk/>
            <pc:sldMk cId="3178394524" sldId="260"/>
            <ac:spMk id="10" creationId="{EC194309-1F2A-4EE5-8058-87EA3ED6C60C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8:41:43.829" v="113" actId="478"/>
          <ac:spMkLst>
            <pc:docMk/>
            <pc:sldMk cId="3178394524" sldId="260"/>
            <ac:spMk id="11" creationId="{34D1E57B-83BB-4BAA-A156-AD550884CBF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15" creationId="{C410193A-2189-42A5-957E-78B51DAAD116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17" creationId="{B03E7BCC-C526-4EEC-AE19-32276E9E3C6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19" creationId="{CACB6557-D044-4995-82DF-A3F6AFB29DA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36" creationId="{7A6948ED-30CB-463C-8AB8-D7EF1AA4063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37" creationId="{1C96137B-E9CE-4E94-9F9B-8D5BF4BEE67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38" creationId="{15CA02C7-0995-4CB7-8795-326ABC074D37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39" creationId="{DE2D8048-88FE-4E8C-8AA3-2A49617A3E67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9.486" v="651" actId="164"/>
          <ac:spMkLst>
            <pc:docMk/>
            <pc:sldMk cId="3178394524" sldId="260"/>
            <ac:spMk id="50" creationId="{FA14FC56-C5E7-4AD1-BDFC-0182C93BABAB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6:11.059" v="762" actId="1076"/>
          <ac:spMkLst>
            <pc:docMk/>
            <pc:sldMk cId="3178394524" sldId="260"/>
            <ac:spMk id="54" creationId="{F7DADB47-DBD0-4EBE-A971-389B075344BB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0:47:39.486" v="651" actId="164"/>
          <ac:grpSpMkLst>
            <pc:docMk/>
            <pc:sldMk cId="3178394524" sldId="260"/>
            <ac:grpSpMk id="53" creationId="{3A39346E-DF92-4EFA-85B1-4DDC004AAEB2}"/>
          </ac:grpSpMkLst>
        </pc:grpChg>
        <pc:cxnChg chg="add del mod">
          <ac:chgData name="Ярослав Александрович Абузов" userId="89d95bee-967b-43f0-89c2-fb5489401153" providerId="ADAL" clId="{37768829-54FD-426E-87EA-88220A686ADF}" dt="2021-11-11T08:56:32.033" v="248" actId="11529"/>
          <ac:cxnSpMkLst>
            <pc:docMk/>
            <pc:sldMk cId="3178394524" sldId="260"/>
            <ac:cxnSpMk id="8" creationId="{9FF8501B-4C5C-40A8-B99D-DBBA8E1D8BF1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8:41:41.638" v="112" actId="478"/>
          <ac:cxnSpMkLst>
            <pc:docMk/>
            <pc:sldMk cId="3178394524" sldId="260"/>
            <ac:cxnSpMk id="12" creationId="{3124341E-A226-471B-876A-672A1D329768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8:41:39.313" v="109" actId="478"/>
          <ac:cxnSpMkLst>
            <pc:docMk/>
            <pc:sldMk cId="3178394524" sldId="260"/>
            <ac:cxnSpMk id="14" creationId="{CC486DFC-1AD0-412E-A20A-B456272A06A8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8:41:40.317" v="110" actId="478"/>
          <ac:cxnSpMkLst>
            <pc:docMk/>
            <pc:sldMk cId="3178394524" sldId="260"/>
            <ac:cxnSpMk id="16" creationId="{60670A72-5C82-44BA-ADC4-4478588C35C1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8:41:40.747" v="111" actId="478"/>
          <ac:cxnSpMkLst>
            <pc:docMk/>
            <pc:sldMk cId="3178394524" sldId="260"/>
            <ac:cxnSpMk id="18" creationId="{BCBC6D29-0887-4AA7-8F61-EDF3ECF8DB6D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20" creationId="{F118371A-28A1-4502-9FD8-F4A288B6423E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08:56:47.880" v="252" actId="11529"/>
          <ac:cxnSpMkLst>
            <pc:docMk/>
            <pc:sldMk cId="3178394524" sldId="260"/>
            <ac:cxnSpMk id="22" creationId="{9D0D014B-E6C2-4705-B2AF-B37617DB5B85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23" creationId="{5199AFB9-CB1C-4CC9-BFDB-CD648A2213F9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26" creationId="{CD11CC7D-2D5F-4E6D-9E2E-B3E4834BB97F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30" creationId="{C08BC65C-46E0-4A29-B6C4-53D0856E4E89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40" creationId="{E03BE78F-4107-4A46-92CD-196740874DF1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43" creationId="{7571B70C-C239-4B3A-9B4A-E159383FFE21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46" creationId="{1A98A5D6-3E61-418E-8742-38D36BD6F95D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39.486" v="651" actId="164"/>
          <ac:cxnSpMkLst>
            <pc:docMk/>
            <pc:sldMk cId="3178394524" sldId="260"/>
            <ac:cxnSpMk id="52" creationId="{FEB14543-400B-4526-91C9-523A6377705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5:36.124" v="751" actId="20577"/>
        <pc:sldMkLst>
          <pc:docMk/>
          <pc:sldMk cId="4059711727" sldId="261"/>
        </pc:sldMkLst>
        <pc:sp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36.124" v="751" actId="20577"/>
          <ac:spMkLst>
            <pc:docMk/>
            <pc:sldMk cId="4059711727" sldId="261"/>
            <ac:spMk id="4" creationId="{95B4CF81-FFD2-45B0-B847-16009FF064E0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5" creationId="{7F9575DB-DC43-4CF9-8403-9851558CD53F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9" creationId="{0A70080C-EF89-4209-8507-A460D19C049E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10" creationId="{EC194309-1F2A-4EE5-8058-87EA3ED6C60C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11" creationId="{34D1E57B-83BB-4BAA-A156-AD550884CBF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20" creationId="{5EBEB08F-11E5-4F11-95E7-ED7D7884DBE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21" creationId="{C0FD3A16-8C2F-4B59-BAFB-41D73FDF041E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22" creationId="{A4BE6C9F-D63F-482F-B061-188ACD181E9E}"/>
          </ac:spMkLst>
        </pc:spChg>
        <pc:spChg chg="add mod ord">
          <ac:chgData name="Ярослав Александрович Абузов" userId="89d95bee-967b-43f0-89c2-fb5489401153" providerId="ADAL" clId="{37768829-54FD-426E-87EA-88220A686ADF}" dt="2021-11-11T10:47:34.459" v="650" actId="164"/>
          <ac:spMkLst>
            <pc:docMk/>
            <pc:sldMk cId="4059711727" sldId="261"/>
            <ac:spMk id="29" creationId="{390EC1F7-CA92-46AB-A91D-1A78860CB482}"/>
          </ac:spMkLst>
        </pc:spChg>
        <pc:grpChg chg="del">
          <ac:chgData name="Ярослав Александрович Абузов" userId="89d95bee-967b-43f0-89c2-fb5489401153" providerId="ADAL" clId="{37768829-54FD-426E-87EA-88220A686ADF}" dt="2021-11-11T09:07:56.663" v="316" actId="165"/>
          <ac:grpSpMkLst>
            <pc:docMk/>
            <pc:sldMk cId="4059711727" sldId="261"/>
            <ac:grpSpMk id="19" creationId="{96A8518D-ED7E-42F2-A95B-9F049566DDCA}"/>
          </ac:grpSpMkLst>
        </pc:grpChg>
        <pc:grpChg chg="add mod">
          <ac:chgData name="Ярослав Александрович Абузов" userId="89d95bee-967b-43f0-89c2-fb5489401153" providerId="ADAL" clId="{37768829-54FD-426E-87EA-88220A686ADF}" dt="2021-11-11T10:47:34.459" v="650" actId="164"/>
          <ac:grpSpMkLst>
            <pc:docMk/>
            <pc:sldMk cId="4059711727" sldId="261"/>
            <ac:grpSpMk id="30" creationId="{C50FF996-D978-40EC-A264-4D105602F8AB}"/>
          </ac:grpSpMkLst>
        </pc:grpChg>
        <pc:cxn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cxnSpMkLst>
            <pc:docMk/>
            <pc:sldMk cId="4059711727" sldId="261"/>
            <ac:cxnSpMk id="12" creationId="{3124341E-A226-471B-876A-672A1D329768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cxnSpMkLst>
            <pc:docMk/>
            <pc:sldMk cId="4059711727" sldId="261"/>
            <ac:cxnSpMk id="14" creationId="{CC486DFC-1AD0-412E-A20A-B456272A06A8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cxnSpMkLst>
            <pc:docMk/>
            <pc:sldMk cId="4059711727" sldId="261"/>
            <ac:cxnSpMk id="16" creationId="{60670A72-5C82-44BA-ADC4-4478588C35C1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47:34.459" v="650" actId="164"/>
          <ac:cxnSpMkLst>
            <pc:docMk/>
            <pc:sldMk cId="4059711727" sldId="261"/>
            <ac:cxnSpMk id="18" creationId="{BCBC6D29-0887-4AA7-8F61-EDF3ECF8DB6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5:41.151" v="752"/>
        <pc:sldMkLst>
          <pc:docMk/>
          <pc:sldMk cId="1992337241" sldId="262"/>
        </pc:sldMkLst>
        <pc:spChg chg="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2" creationId="{A0130531-A819-4879-9AD3-BCFEC1C95CFB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3" creationId="{BA7E45B5-7A8F-4F9F-A9AE-BE48A0ECA6C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41.151" v="752"/>
          <ac:spMkLst>
            <pc:docMk/>
            <pc:sldMk cId="1992337241" sldId="262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5" creationId="{7F9575DB-DC43-4CF9-8403-9851558CD53F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09:28:50.657" v="437" actId="478"/>
          <ac:spMkLst>
            <pc:docMk/>
            <pc:sldMk cId="1992337241" sldId="262"/>
            <ac:spMk id="8" creationId="{A42CD488-0CB7-404E-B054-68A6D436F7A4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9:10:24.868" v="404" actId="478"/>
          <ac:spMkLst>
            <pc:docMk/>
            <pc:sldMk cId="1992337241" sldId="262"/>
            <ac:spMk id="9" creationId="{0A70080C-EF89-4209-8507-A460D19C049E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10" creationId="{EC194309-1F2A-4EE5-8058-87EA3ED6C60C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11" creationId="{34D1E57B-83BB-4BAA-A156-AD550884CBF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17" creationId="{A0FC20F6-08D0-483E-B725-D376C9983BFF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09:10:23.069" v="402" actId="478"/>
          <ac:spMkLst>
            <pc:docMk/>
            <pc:sldMk cId="1992337241" sldId="262"/>
            <ac:spMk id="20" creationId="{5EBEB08F-11E5-4F11-95E7-ED7D7884DBE3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21" creationId="{C0FD3A16-8C2F-4B59-BAFB-41D73FDF041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09:10:25.775" v="405" actId="478"/>
          <ac:spMkLst>
            <pc:docMk/>
            <pc:sldMk cId="1992337241" sldId="262"/>
            <ac:spMk id="22" creationId="{A4BE6C9F-D63F-482F-B061-188ACD181E9E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29.028" v="649" actId="164"/>
          <ac:spMkLst>
            <pc:docMk/>
            <pc:sldMk cId="1992337241" sldId="262"/>
            <ac:spMk id="29" creationId="{390EC1F7-CA92-46AB-A91D-1A78860CB482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0:47:29.028" v="649" actId="164"/>
          <ac:grpSpMkLst>
            <pc:docMk/>
            <pc:sldMk cId="1992337241" sldId="262"/>
            <ac:grpSpMk id="13" creationId="{D72C0668-979D-4771-9351-302FEB0C1073}"/>
          </ac:grpSpMkLst>
        </pc:grpChg>
        <pc:picChg chg="add mod">
          <ac:chgData name="Ярослав Александрович Абузов" userId="89d95bee-967b-43f0-89c2-fb5489401153" providerId="ADAL" clId="{37768829-54FD-426E-87EA-88220A686ADF}" dt="2021-11-11T10:47:29.028" v="649" actId="164"/>
          <ac:picMkLst>
            <pc:docMk/>
            <pc:sldMk cId="1992337241" sldId="262"/>
            <ac:picMk id="7" creationId="{CEB02D63-1B54-4924-BACD-232D9F8072BF}"/>
          </ac:picMkLst>
        </pc:picChg>
        <pc:cxnChg chg="mod">
          <ac:chgData name="Ярослав Александрович Абузов" userId="89d95bee-967b-43f0-89c2-fb5489401153" providerId="ADAL" clId="{37768829-54FD-426E-87EA-88220A686ADF}" dt="2021-11-11T10:47:29.028" v="649" actId="164"/>
          <ac:cxnSpMkLst>
            <pc:docMk/>
            <pc:sldMk cId="1992337241" sldId="262"/>
            <ac:cxnSpMk id="12" creationId="{3124341E-A226-471B-876A-672A1D329768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09:10:23.709" v="403" actId="478"/>
          <ac:cxnSpMkLst>
            <pc:docMk/>
            <pc:sldMk cId="1992337241" sldId="262"/>
            <ac:cxnSpMk id="14" creationId="{CC486DFC-1AD0-412E-A20A-B456272A06A8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10:47:29.028" v="649" actId="164"/>
          <ac:cxnSpMkLst>
            <pc:docMk/>
            <pc:sldMk cId="1992337241" sldId="262"/>
            <ac:cxnSpMk id="16" creationId="{60670A72-5C82-44BA-ADC4-4478588C35C1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9:10:26.269" v="406" actId="478"/>
          <ac:cxnSpMkLst>
            <pc:docMk/>
            <pc:sldMk cId="1992337241" sldId="262"/>
            <ac:cxnSpMk id="18" creationId="{BCBC6D29-0887-4AA7-8F61-EDF3ECF8DB6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5:44.811" v="753"/>
        <pc:sldMkLst>
          <pc:docMk/>
          <pc:sldMk cId="4138833746" sldId="263"/>
        </pc:sldMkLst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3" creationId="{BA7E45B5-7A8F-4F9F-A9AE-BE48A0ECA6C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44.811" v="753"/>
          <ac:spMkLst>
            <pc:docMk/>
            <pc:sldMk cId="4138833746" sldId="263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5" creationId="{7F9575DB-DC43-4CF9-8403-9851558CD53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0" creationId="{EC194309-1F2A-4EE5-8058-87EA3ED6C60C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1" creationId="{34D1E57B-83BB-4BAA-A156-AD550884CBF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4" creationId="{1957C244-537D-48B9-8192-3C8202E36767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5" creationId="{4DEB64D4-9AF4-4C62-A034-46E0EFE09BDE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7" creationId="{A0FC20F6-08D0-483E-B725-D376C9983BFF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8" creationId="{6C098F4E-01C2-4293-B45E-303FCAB3A3FF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19" creationId="{BB6B1E80-B6D5-4228-86A3-E67691B38A1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20" creationId="{17300E6C-E351-4308-BB09-D8287E5C6A54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09:55:15.468" v="508" actId="478"/>
          <ac:spMkLst>
            <pc:docMk/>
            <pc:sldMk cId="4138833746" sldId="263"/>
            <ac:spMk id="21" creationId="{C0FD3A16-8C2F-4B59-BAFB-41D73FDF041E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9.912" v="648" actId="164"/>
          <ac:spMkLst>
            <pc:docMk/>
            <pc:sldMk cId="4138833746" sldId="263"/>
            <ac:spMk id="29" creationId="{390EC1F7-CA92-46AB-A91D-1A78860CB482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0:47:19.912" v="648" actId="164"/>
          <ac:grpSpMkLst>
            <pc:docMk/>
            <pc:sldMk cId="4138833746" sldId="263"/>
            <ac:grpSpMk id="71" creationId="{3B633159-B759-41D5-9018-9952128274B4}"/>
          </ac:grpSpMkLst>
        </pc:grpChg>
        <pc:picChg chg="del">
          <ac:chgData name="Ярослав Александрович Абузов" userId="89d95bee-967b-43f0-89c2-fb5489401153" providerId="ADAL" clId="{37768829-54FD-426E-87EA-88220A686ADF}" dt="2021-11-11T09:54:07.448" v="447" actId="478"/>
          <ac:picMkLst>
            <pc:docMk/>
            <pc:sldMk cId="4138833746" sldId="263"/>
            <ac:picMk id="7" creationId="{CEB02D63-1B54-4924-BACD-232D9F8072BF}"/>
          </ac:picMkLst>
        </pc:picChg>
        <pc:cxnChg chg="del mod">
          <ac:chgData name="Ярослав Александрович Абузов" userId="89d95bee-967b-43f0-89c2-fb5489401153" providerId="ADAL" clId="{37768829-54FD-426E-87EA-88220A686ADF}" dt="2021-11-11T09:53:55.626" v="441" actId="478"/>
          <ac:cxnSpMkLst>
            <pc:docMk/>
            <pc:sldMk cId="4138833746" sldId="263"/>
            <ac:cxnSpMk id="12" creationId="{3124341E-A226-471B-876A-672A1D329768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09:53:56.136" v="442" actId="478"/>
          <ac:cxnSpMkLst>
            <pc:docMk/>
            <pc:sldMk cId="4138833746" sldId="263"/>
            <ac:cxnSpMk id="16" creationId="{60670A72-5C82-44BA-ADC4-4478588C35C1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22" creationId="{0273C358-E706-4F5C-889A-58FCBE986006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23" creationId="{5DCB259F-F2BF-4B5D-A656-E9D14E36B92C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25" creationId="{3E8969CA-1C84-4700-9CBF-3068C1EEF228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09:56:58.328" v="546" actId="478"/>
          <ac:cxnSpMkLst>
            <pc:docMk/>
            <pc:sldMk cId="4138833746" sldId="263"/>
            <ac:cxnSpMk id="28" creationId="{ECC7D4CF-C08F-4B9A-A90C-605E7F0B0CAA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09:56:55.709" v="543"/>
          <ac:cxnSpMkLst>
            <pc:docMk/>
            <pc:sldMk cId="4138833746" sldId="263"/>
            <ac:cxnSpMk id="32" creationId="{7919D535-ECEC-4C27-B9C6-F4A5DE1CCF9B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09:56:54.397" v="540"/>
          <ac:cxnSpMkLst>
            <pc:docMk/>
            <pc:sldMk cId="4138833746" sldId="263"/>
            <ac:cxnSpMk id="35" creationId="{446EEC60-D87B-4F79-813A-25403EBD50C8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39" creationId="{0505EEF5-5B00-42E9-81AD-C2AAEDB85454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42" creationId="{3869D884-088D-4B0A-8850-721BCCB311AA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45" creationId="{5350196D-2084-4AAA-AA64-54DE63404677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10:04:09.497" v="572" actId="478"/>
          <ac:cxnSpMkLst>
            <pc:docMk/>
            <pc:sldMk cId="4138833746" sldId="263"/>
            <ac:cxnSpMk id="49" creationId="{A31DDE79-429D-45F7-B30E-B544511995FA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10:04:10.953" v="574" actId="478"/>
          <ac:cxnSpMkLst>
            <pc:docMk/>
            <pc:sldMk cId="4138833746" sldId="263"/>
            <ac:cxnSpMk id="50" creationId="{303A9C2C-6937-4827-9C15-4AB16B4392FA}"/>
          </ac:cxnSpMkLst>
        </pc:cxnChg>
        <pc:cxnChg chg="add del mod">
          <ac:chgData name="Ярослав Александрович Абузов" userId="89d95bee-967b-43f0-89c2-fb5489401153" providerId="ADAL" clId="{37768829-54FD-426E-87EA-88220A686ADF}" dt="2021-11-11T10:04:10.245" v="573" actId="478"/>
          <ac:cxnSpMkLst>
            <pc:docMk/>
            <pc:sldMk cId="4138833746" sldId="263"/>
            <ac:cxnSpMk id="53" creationId="{AF579076-DD76-401F-85C8-E39B777F07D2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63" creationId="{B52BAC7F-FE68-476F-8CCE-133922CF34A4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65" creationId="{13BF30CC-EF61-4EDF-8AE6-9EDEB0C90C6D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19.912" v="648" actId="164"/>
          <ac:cxnSpMkLst>
            <pc:docMk/>
            <pc:sldMk cId="4138833746" sldId="263"/>
            <ac:cxnSpMk id="67" creationId="{E7A5745D-E2A0-483A-A763-C0C66DD82284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6:14.715" v="764" actId="1076"/>
        <pc:sldMkLst>
          <pc:docMk/>
          <pc:sldMk cId="1541560292" sldId="264"/>
        </pc:sldMkLst>
        <pc:spChg chg="mod">
          <ac:chgData name="Ярослав Александрович Абузов" userId="89d95bee-967b-43f0-89c2-fb5489401153" providerId="ADAL" clId="{37768829-54FD-426E-87EA-88220A686ADF}" dt="2021-11-11T10:47:14.617" v="647" actId="164"/>
          <ac:spMkLst>
            <pc:docMk/>
            <pc:sldMk cId="1541560292" sldId="264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48.550" v="754"/>
          <ac:spMkLst>
            <pc:docMk/>
            <pc:sldMk cId="1541560292" sldId="264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25.472" v="583" actId="478"/>
          <ac:spMkLst>
            <pc:docMk/>
            <pc:sldMk cId="1541560292" sldId="264"/>
            <ac:spMk id="6" creationId="{11B2BFB8-5AFF-48E2-A5AA-110324D95FDD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4.617" v="647" actId="164"/>
          <ac:spMkLst>
            <pc:docMk/>
            <pc:sldMk cId="1541560292" sldId="264"/>
            <ac:spMk id="15" creationId="{C410193A-2189-42A5-957E-78B51DAAD11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4.617" v="647" actId="164"/>
          <ac:spMkLst>
            <pc:docMk/>
            <pc:sldMk cId="1541560292" sldId="264"/>
            <ac:spMk id="17" creationId="{B03E7BCC-C526-4EEC-AE19-32276E9E3C6D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14.617" v="647" actId="164"/>
          <ac:spMkLst>
            <pc:docMk/>
            <pc:sldMk cId="1541560292" sldId="264"/>
            <ac:spMk id="19" creationId="{CACB6557-D044-4995-82DF-A3F6AFB29DA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6:14.715" v="764" actId="1076"/>
          <ac:spMkLst>
            <pc:docMk/>
            <pc:sldMk cId="1541560292" sldId="264"/>
            <ac:spMk id="24" creationId="{984167D0-133A-46D8-8760-C38E6238CF3A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33.675" v="587" actId="478"/>
          <ac:spMkLst>
            <pc:docMk/>
            <pc:sldMk cId="1541560292" sldId="264"/>
            <ac:spMk id="36" creationId="{7A6948ED-30CB-463C-8AB8-D7EF1AA40632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34.149" v="588" actId="478"/>
          <ac:spMkLst>
            <pc:docMk/>
            <pc:sldMk cId="1541560292" sldId="264"/>
            <ac:spMk id="37" creationId="{1C96137B-E9CE-4E94-9F9B-8D5BF4BEE67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34.784" v="589" actId="478"/>
          <ac:spMkLst>
            <pc:docMk/>
            <pc:sldMk cId="1541560292" sldId="264"/>
            <ac:spMk id="38" creationId="{15CA02C7-0995-4CB7-8795-326ABC074D37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35.437" v="590" actId="478"/>
          <ac:spMkLst>
            <pc:docMk/>
            <pc:sldMk cId="1541560292" sldId="264"/>
            <ac:spMk id="39" creationId="{DE2D8048-88FE-4E8C-8AA3-2A49617A3E67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0:40:39.640" v="595" actId="478"/>
          <ac:spMkLst>
            <pc:docMk/>
            <pc:sldMk cId="1541560292" sldId="264"/>
            <ac:spMk id="50" creationId="{FA14FC56-C5E7-4AD1-BDFC-0182C93BABAB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0:47:14.617" v="647" actId="164"/>
          <ac:grpSpMkLst>
            <pc:docMk/>
            <pc:sldMk cId="1541560292" sldId="264"/>
            <ac:grpSpMk id="7" creationId="{0D669254-8F4F-4BCF-B207-75067BF9B5DD}"/>
          </ac:grpSpMkLst>
        </pc:grpChg>
        <pc:cxnChg chg="del mod">
          <ac:chgData name="Ярослав Александрович Абузов" userId="89d95bee-967b-43f0-89c2-fb5489401153" providerId="ADAL" clId="{37768829-54FD-426E-87EA-88220A686ADF}" dt="2021-11-11T10:40:26.700" v="584" actId="478"/>
          <ac:cxnSpMkLst>
            <pc:docMk/>
            <pc:sldMk cId="1541560292" sldId="264"/>
            <ac:cxnSpMk id="20" creationId="{F118371A-28A1-4502-9FD8-F4A288B6423E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0:47:14.617" v="647" actId="164"/>
          <ac:cxnSpMkLst>
            <pc:docMk/>
            <pc:sldMk cId="1541560292" sldId="264"/>
            <ac:cxnSpMk id="23" creationId="{5199AFB9-CB1C-4CC9-BFDB-CD648A2213F9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0:47:14.617" v="647" actId="164"/>
          <ac:cxnSpMkLst>
            <pc:docMk/>
            <pc:sldMk cId="1541560292" sldId="264"/>
            <ac:cxnSpMk id="26" creationId="{CD11CC7D-2D5F-4E6D-9E2E-B3E4834BB97F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0:47:14.617" v="647" actId="164"/>
          <ac:cxnSpMkLst>
            <pc:docMk/>
            <pc:sldMk cId="1541560292" sldId="264"/>
            <ac:cxnSpMk id="30" creationId="{C08BC65C-46E0-4A29-B6C4-53D0856E4E89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0:40:38.088" v="593" actId="478"/>
          <ac:cxnSpMkLst>
            <pc:docMk/>
            <pc:sldMk cId="1541560292" sldId="264"/>
            <ac:cxnSpMk id="40" creationId="{E03BE78F-4107-4A46-92CD-196740874DF1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0:40:37.314" v="592" actId="478"/>
          <ac:cxnSpMkLst>
            <pc:docMk/>
            <pc:sldMk cId="1541560292" sldId="264"/>
            <ac:cxnSpMk id="43" creationId="{7571B70C-C239-4B3A-9B4A-E159383FFE21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0:40:36.215" v="591" actId="478"/>
          <ac:cxnSpMkLst>
            <pc:docMk/>
            <pc:sldMk cId="1541560292" sldId="264"/>
            <ac:cxnSpMk id="46" creationId="{1A98A5D6-3E61-418E-8742-38D36BD6F95D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0:40:38.987" v="594" actId="478"/>
          <ac:cxnSpMkLst>
            <pc:docMk/>
            <pc:sldMk cId="1541560292" sldId="264"/>
            <ac:cxnSpMk id="52" creationId="{FEB14543-400B-4526-91C9-523A6377705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6:21.777" v="766" actId="1076"/>
        <pc:sldMkLst>
          <pc:docMk/>
          <pc:sldMk cId="3361566888" sldId="265"/>
        </pc:sldMkLst>
        <pc:spChg chg="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52.139" v="755"/>
          <ac:spMkLst>
            <pc:docMk/>
            <pc:sldMk cId="3361566888" sldId="265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15" creationId="{C410193A-2189-42A5-957E-78B51DAAD11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17" creationId="{B03E7BCC-C526-4EEC-AE19-32276E9E3C6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18" creationId="{488C4AAD-F11E-4CB6-8B57-B1B04A78F69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19" creationId="{CACB6557-D044-4995-82DF-A3F6AFB29DA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20" creationId="{E5A996CE-3B63-430F-B85F-7C5D08DBECA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29" creationId="{54AB9448-C67C-4C98-AA2E-8D2740478D0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31" creationId="{07E8EA63-972E-4D26-B963-D267059B2AEB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37" creationId="{13E5764A-ACB0-40D9-A2DB-A63B79F95C9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47:08.963" v="646" actId="164"/>
          <ac:spMkLst>
            <pc:docMk/>
            <pc:sldMk cId="3361566888" sldId="265"/>
            <ac:spMk id="38" creationId="{DB08D9BC-20DD-4F78-97FA-AF11FA17004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6:21.777" v="766" actId="1076"/>
          <ac:spMkLst>
            <pc:docMk/>
            <pc:sldMk cId="3361566888" sldId="265"/>
            <ac:spMk id="40" creationId="{651BD5B1-C2CA-401F-814B-A0D696246460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0:47:08.963" v="646" actId="164"/>
          <ac:grpSpMkLst>
            <pc:docMk/>
            <pc:sldMk cId="3361566888" sldId="265"/>
            <ac:grpSpMk id="39" creationId="{9ABD2C1E-3270-4E42-9A8B-4824D036ABE3}"/>
          </ac:grpSpMkLst>
        </pc:grpChg>
        <pc:cxnChg chg="add 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21" creationId="{F6F30EDE-9103-46FB-BF04-8F58DA1EB3CC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22" creationId="{3E0B9531-D920-4622-A191-F11B15722DC4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23" creationId="{5199AFB9-CB1C-4CC9-BFDB-CD648A2213F9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26" creationId="{CD11CC7D-2D5F-4E6D-9E2E-B3E4834BB97F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0:45:33.536" v="619" actId="478"/>
          <ac:cxnSpMkLst>
            <pc:docMk/>
            <pc:sldMk cId="3361566888" sldId="265"/>
            <ac:cxnSpMk id="30" creationId="{C08BC65C-46E0-4A29-B6C4-53D0856E4E89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32" creationId="{9E89FC94-9E63-4B21-9AF9-DDEA1F401E5F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47:08.963" v="646" actId="164"/>
          <ac:cxnSpMkLst>
            <pc:docMk/>
            <pc:sldMk cId="3361566888" sldId="265"/>
            <ac:cxnSpMk id="34" creationId="{07243783-0C34-4C10-A102-B1EDEB5CFE1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0:56:26.337" v="767"/>
        <pc:sldMkLst>
          <pc:docMk/>
          <pc:sldMk cId="4094065445" sldId="266"/>
        </pc:sldMkLst>
        <pc:spChg chg="mod topLvl">
          <ac:chgData name="Ярослав Александрович Абузов" userId="89d95bee-967b-43f0-89c2-fb5489401153" providerId="ADAL" clId="{37768829-54FD-426E-87EA-88220A686ADF}" dt="2021-11-11T10:53:58.346" v="687" actId="1035"/>
          <ac:spMkLst>
            <pc:docMk/>
            <pc:sldMk cId="4094065445" sldId="266"/>
            <ac:spMk id="2" creationId="{A0130531-A819-4879-9AD3-BCFEC1C95CF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5:54.939" v="756"/>
          <ac:spMkLst>
            <pc:docMk/>
            <pc:sldMk cId="4094065445" sldId="266"/>
            <ac:spMk id="4" creationId="{95B4CF81-FFD2-45B0-B847-16009FF064E0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15" creationId="{C410193A-2189-42A5-957E-78B51DAAD116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17" creationId="{B03E7BCC-C526-4EEC-AE19-32276E9E3C6D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18" creationId="{488C4AAD-F11E-4CB6-8B57-B1B04A78F69F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19" creationId="{CACB6557-D044-4995-82DF-A3F6AFB29DAC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20" creationId="{E5A996CE-3B63-430F-B85F-7C5D08DBECA8}"/>
          </ac:spMkLst>
        </pc:spChg>
        <pc:spChg chg="add del mod ord">
          <ac:chgData name="Ярослав Александрович Абузов" userId="89d95bee-967b-43f0-89c2-fb5489401153" providerId="ADAL" clId="{37768829-54FD-426E-87EA-88220A686ADF}" dt="2021-11-11T10:54:09.073" v="697" actId="478"/>
          <ac:spMkLst>
            <pc:docMk/>
            <pc:sldMk cId="4094065445" sldId="266"/>
            <ac:spMk id="24" creationId="{34DA782A-6329-4271-A874-4FF7BE8868E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2:35.999" v="668" actId="1076"/>
          <ac:spMkLst>
            <pc:docMk/>
            <pc:sldMk cId="4094065445" sldId="266"/>
            <ac:spMk id="27" creationId="{26A86542-9559-4008-96E8-FE4E166EEE5F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29" creationId="{54AB9448-C67C-4C98-AA2E-8D2740478D08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spMkLst>
            <pc:docMk/>
            <pc:sldMk cId="4094065445" sldId="266"/>
            <ac:spMk id="31" creationId="{07E8EA63-972E-4D26-B963-D267059B2AEB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0:54:10.345" v="698" actId="478"/>
          <ac:spMkLst>
            <pc:docMk/>
            <pc:sldMk cId="4094065445" sldId="266"/>
            <ac:spMk id="35" creationId="{5108EED6-F64C-49D3-9E0C-62D6C4441A93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0:54:11.459" v="699" actId="478"/>
          <ac:spMkLst>
            <pc:docMk/>
            <pc:sldMk cId="4094065445" sldId="266"/>
            <ac:spMk id="36" creationId="{0083B07F-25CC-452F-81D6-963BFC8FC130}"/>
          </ac:spMkLst>
        </pc:spChg>
        <pc:spChg chg="mod topLvl">
          <ac:chgData name="Ярослав Александрович Абузов" userId="89d95bee-967b-43f0-89c2-fb5489401153" providerId="ADAL" clId="{37768829-54FD-426E-87EA-88220A686ADF}" dt="2021-11-11T10:50:49.447" v="653" actId="165"/>
          <ac:spMkLst>
            <pc:docMk/>
            <pc:sldMk cId="4094065445" sldId="266"/>
            <ac:spMk id="37" creationId="{13E5764A-ACB0-40D9-A2DB-A63B79F95C90}"/>
          </ac:spMkLst>
        </pc:spChg>
        <pc:spChg chg="del mod topLvl">
          <ac:chgData name="Ярослав Александрович Абузов" userId="89d95bee-967b-43f0-89c2-fb5489401153" providerId="ADAL" clId="{37768829-54FD-426E-87EA-88220A686ADF}" dt="2021-11-11T10:51:25.370" v="659" actId="478"/>
          <ac:spMkLst>
            <pc:docMk/>
            <pc:sldMk cId="4094065445" sldId="266"/>
            <ac:spMk id="38" creationId="{DB08D9BC-20DD-4F78-97FA-AF11FA170042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0:54:13.326" v="700" actId="478"/>
          <ac:spMkLst>
            <pc:docMk/>
            <pc:sldMk cId="4094065445" sldId="266"/>
            <ac:spMk id="40" creationId="{CFEF8BE5-9ADF-4EB2-993E-9D20307B5C21}"/>
          </ac:spMkLst>
        </pc:spChg>
        <pc:spChg chg="add">
          <ac:chgData name="Ярослав Александрович Абузов" userId="89d95bee-967b-43f0-89c2-fb5489401153" providerId="ADAL" clId="{37768829-54FD-426E-87EA-88220A686ADF}" dt="2021-11-11T10:56:26.337" v="767"/>
          <ac:spMkLst>
            <pc:docMk/>
            <pc:sldMk cId="4094065445" sldId="266"/>
            <ac:spMk id="41" creationId="{4307D02E-4154-4F70-8D8E-F519C53A5B22}"/>
          </ac:spMkLst>
        </pc:spChg>
        <pc:grpChg chg="del">
          <ac:chgData name="Ярослав Александрович Абузов" userId="89d95bee-967b-43f0-89c2-fb5489401153" providerId="ADAL" clId="{37768829-54FD-426E-87EA-88220A686ADF}" dt="2021-11-11T10:50:49.447" v="653" actId="165"/>
          <ac:grpSpMkLst>
            <pc:docMk/>
            <pc:sldMk cId="4094065445" sldId="266"/>
            <ac:grpSpMk id="39" creationId="{9ABD2C1E-3270-4E42-9A8B-4824D036ABE3}"/>
          </ac:grpSpMkLst>
        </pc:grpChg>
        <pc:cxnChg chg="add mod">
          <ac:chgData name="Ярослав Александрович Абузов" userId="89d95bee-967b-43f0-89c2-fb5489401153" providerId="ADAL" clId="{37768829-54FD-426E-87EA-88220A686ADF}" dt="2021-11-11T10:51:36.262" v="662" actId="13822"/>
          <ac:cxnSpMkLst>
            <pc:docMk/>
            <pc:sldMk cId="4094065445" sldId="266"/>
            <ac:cxnSpMk id="8" creationId="{76C7163D-6110-4043-9183-0AC5EF349581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52:53.788" v="669" actId="13822"/>
          <ac:cxnSpMkLst>
            <pc:docMk/>
            <pc:sldMk cId="4094065445" sldId="266"/>
            <ac:cxnSpMk id="11" creationId="{24AFCFF6-89EC-4419-896F-CF7D30345739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0:52:53.788" v="669" actId="13822"/>
          <ac:cxnSpMkLst>
            <pc:docMk/>
            <pc:sldMk cId="4094065445" sldId="266"/>
            <ac:cxnSpMk id="13" creationId="{E20C3D2C-1EAE-47CE-B2AD-1F5E8E4B864C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21" creationId="{F6F30EDE-9103-46FB-BF04-8F58DA1EB3CC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22" creationId="{3E0B9531-D920-4622-A191-F11B15722DC4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23" creationId="{5199AFB9-CB1C-4CC9-BFDB-CD648A2213F9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26" creationId="{CD11CC7D-2D5F-4E6D-9E2E-B3E4834BB97F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32" creationId="{9E89FC94-9E63-4B21-9AF9-DDEA1F401E5F}"/>
          </ac:cxnSpMkLst>
        </pc:cxnChg>
        <pc:cxnChg chg="mod topLvl">
          <ac:chgData name="Ярослав Александрович Абузов" userId="89d95bee-967b-43f0-89c2-fb5489401153" providerId="ADAL" clId="{37768829-54FD-426E-87EA-88220A686ADF}" dt="2021-11-11T10:51:04.591" v="655" actId="1076"/>
          <ac:cxnSpMkLst>
            <pc:docMk/>
            <pc:sldMk cId="4094065445" sldId="266"/>
            <ac:cxnSpMk id="34" creationId="{07243783-0C34-4C10-A102-B1EDEB5CFE1D}"/>
          </ac:cxnSpMkLst>
        </pc:cxnChg>
      </pc:sldChg>
      <pc:sldChg chg="addSp modSp add mod">
        <pc:chgData name="Ярослав Александрович Абузов" userId="89d95bee-967b-43f0-89c2-fb5489401153" providerId="ADAL" clId="{37768829-54FD-426E-87EA-88220A686ADF}" dt="2021-11-11T11:03:46.507" v="833" actId="208"/>
        <pc:sldMkLst>
          <pc:docMk/>
          <pc:sldMk cId="541810574" sldId="267"/>
        </pc:sldMkLst>
        <pc:spChg chg="mod">
          <ac:chgData name="Ярослав Александрович Абузов" userId="89d95bee-967b-43f0-89c2-fb5489401153" providerId="ADAL" clId="{37768829-54FD-426E-87EA-88220A686ADF}" dt="2021-11-11T10:55:59.501" v="757"/>
          <ac:spMkLst>
            <pc:docMk/>
            <pc:sldMk cId="541810574" sldId="267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3:46.507" v="833" actId="208"/>
          <ac:spMkLst>
            <pc:docMk/>
            <pc:sldMk cId="541810574" sldId="267"/>
            <ac:spMk id="24" creationId="{34DA782A-6329-4271-A874-4FF7BE8868E8}"/>
          </ac:spMkLst>
        </pc:spChg>
        <pc:spChg chg="add">
          <ac:chgData name="Ярослав Александрович Абузов" userId="89d95bee-967b-43f0-89c2-fb5489401153" providerId="ADAL" clId="{37768829-54FD-426E-87EA-88220A686ADF}" dt="2021-11-11T10:56:27.082" v="768"/>
          <ac:spMkLst>
            <pc:docMk/>
            <pc:sldMk cId="541810574" sldId="267"/>
            <ac:spMk id="28" creationId="{F894782A-90C3-4843-A978-EF1693B19FFA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1:02:34.376" v="832" actId="14100"/>
        <pc:sldMkLst>
          <pc:docMk/>
          <pc:sldMk cId="1675063373" sldId="268"/>
        </pc:sldMkLst>
        <pc:spChg chg="mod">
          <ac:chgData name="Ярослав Александрович Абузов" userId="89d95bee-967b-43f0-89c2-fb5489401153" providerId="ADAL" clId="{37768829-54FD-426E-87EA-88220A686ADF}" dt="2021-11-11T10:58:11.977" v="780" actId="20577"/>
          <ac:spMkLst>
            <pc:docMk/>
            <pc:sldMk cId="1675063373" sldId="268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0:58:55.951" v="794" actId="1076"/>
          <ac:spMkLst>
            <pc:docMk/>
            <pc:sldMk cId="1675063373" sldId="268"/>
            <ac:spMk id="5" creationId="{7F9575DB-DC43-4CF9-8403-9851558CD53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0:38.777" v="812" actId="1076"/>
          <ac:spMkLst>
            <pc:docMk/>
            <pc:sldMk cId="1675063373" sldId="268"/>
            <ac:spMk id="6" creationId="{0A6023F3-C6FD-448C-8E2D-4AE296A80B11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10:58:51.269" v="791" actId="478"/>
          <ac:spMkLst>
            <pc:docMk/>
            <pc:sldMk cId="1675063373" sldId="268"/>
            <ac:spMk id="7" creationId="{DB84A8D4-81A7-48FC-BB3C-F8A7EC6D1886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8:58.061" v="796" actId="1076"/>
          <ac:spMkLst>
            <pc:docMk/>
            <pc:sldMk cId="1675063373" sldId="268"/>
            <ac:spMk id="9" creationId="{0C8804CE-F32D-40D6-9CD5-4941FB511F1E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9:00.737" v="798" actId="1076"/>
          <ac:spMkLst>
            <pc:docMk/>
            <pc:sldMk cId="1675063373" sldId="268"/>
            <ac:spMk id="10" creationId="{C468E90E-3643-49AD-824A-A774B1938E11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9:13.456" v="805" actId="1076"/>
          <ac:spMkLst>
            <pc:docMk/>
            <pc:sldMk cId="1675063373" sldId="268"/>
            <ac:spMk id="11" creationId="{4F45A9A0-5473-4A82-8AC7-B5C33C65A7E9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0:59:14.542" v="806" actId="1076"/>
          <ac:spMkLst>
            <pc:docMk/>
            <pc:sldMk cId="1675063373" sldId="268"/>
            <ac:spMk id="12" creationId="{30FD72C1-083E-4FA2-8F2B-B1AF0ADE3ED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1:02:34.376" v="832" actId="14100"/>
          <ac:spMkLst>
            <pc:docMk/>
            <pc:sldMk cId="1675063373" sldId="268"/>
            <ac:spMk id="27" creationId="{178A754B-758D-4150-9EEC-816ED27572A3}"/>
          </ac:spMkLst>
        </pc:spChg>
        <pc:picChg chg="add mod">
          <ac:chgData name="Ярослав Александрович Абузов" userId="89d95bee-967b-43f0-89c2-fb5489401153" providerId="ADAL" clId="{37768829-54FD-426E-87EA-88220A686ADF}" dt="2021-11-11T10:58:46" v="788" actId="1076"/>
          <ac:picMkLst>
            <pc:docMk/>
            <pc:sldMk cId="1675063373" sldId="268"/>
            <ac:picMk id="2" creationId="{27C45D35-D111-4A2E-B0CF-AF2CAF9F67B4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0:58:14.267" v="781" actId="478"/>
          <ac:picMkLst>
            <pc:docMk/>
            <pc:sldMk cId="1675063373" sldId="268"/>
            <ac:picMk id="8" creationId="{AA5DC7B6-363F-4CD4-AFE9-DC21FD540434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0:43.762" v="813" actId="1076"/>
          <ac:picMkLst>
            <pc:docMk/>
            <pc:sldMk cId="1675063373" sldId="268"/>
            <ac:picMk id="13" creationId="{9648EC78-07A5-4221-BCA2-AF384D9DBAD1}"/>
          </ac:picMkLst>
        </pc:picChg>
        <pc:cxnChg chg="add mod">
          <ac:chgData name="Ярослав Александрович Абузов" userId="89d95bee-967b-43f0-89c2-fb5489401153" providerId="ADAL" clId="{37768829-54FD-426E-87EA-88220A686ADF}" dt="2021-11-11T11:02:17.368" v="827" actId="13822"/>
          <ac:cxnSpMkLst>
            <pc:docMk/>
            <pc:sldMk cId="1675063373" sldId="268"/>
            <ac:cxnSpMk id="15" creationId="{6DC485E3-8104-45EA-A2E5-DCFCD17651AF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1:02:17.368" v="827" actId="13822"/>
          <ac:cxnSpMkLst>
            <pc:docMk/>
            <pc:sldMk cId="1675063373" sldId="268"/>
            <ac:cxnSpMk id="17" creationId="{C6BAD9F8-6C42-4ADE-B3AD-D96C06AAA2A4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1:02:17.368" v="827" actId="13822"/>
          <ac:cxnSpMkLst>
            <pc:docMk/>
            <pc:sldMk cId="1675063373" sldId="268"/>
            <ac:cxnSpMk id="18" creationId="{33F4F159-F170-410A-B371-52604446839E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1:02:17.368" v="827" actId="13822"/>
          <ac:cxnSpMkLst>
            <pc:docMk/>
            <pc:sldMk cId="1675063373" sldId="268"/>
            <ac:cxnSpMk id="19" creationId="{2A38EEAF-DE15-4430-A1A2-B0A72605D5BD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1:02:17.368" v="827" actId="13822"/>
          <ac:cxnSpMkLst>
            <pc:docMk/>
            <pc:sldMk cId="1675063373" sldId="268"/>
            <ac:cxnSpMk id="20" creationId="{CEDC63C1-957F-48A2-BE3A-C4D418DADCC4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1:09:50.330" v="866" actId="1076"/>
        <pc:sldMkLst>
          <pc:docMk/>
          <pc:sldMk cId="3372460652" sldId="269"/>
        </pc:sldMkLst>
        <pc:spChg chg="mod">
          <ac:chgData name="Ярослав Александрович Абузов" userId="89d95bee-967b-43f0-89c2-fb5489401153" providerId="ADAL" clId="{37768829-54FD-426E-87EA-88220A686ADF}" dt="2021-11-11T11:08:49.305" v="853" actId="1035"/>
          <ac:spMkLst>
            <pc:docMk/>
            <pc:sldMk cId="3372460652" sldId="269"/>
            <ac:spMk id="5" creationId="{7F9575DB-DC43-4CF9-8403-9851558CD53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10.985" v="840" actId="1076"/>
          <ac:spMkLst>
            <pc:docMk/>
            <pc:sldMk cId="3372460652" sldId="269"/>
            <ac:spMk id="6" creationId="{0A6023F3-C6FD-448C-8E2D-4AE296A80B11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34.330" v="847" actId="1076"/>
          <ac:spMkLst>
            <pc:docMk/>
            <pc:sldMk cId="3372460652" sldId="269"/>
            <ac:spMk id="9" creationId="{0C8804CE-F32D-40D6-9CD5-4941FB511F1E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38.862" v="848" actId="1076"/>
          <ac:spMkLst>
            <pc:docMk/>
            <pc:sldMk cId="3372460652" sldId="269"/>
            <ac:spMk id="10" creationId="{C468E90E-3643-49AD-824A-A774B1938E11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40.345" v="849" actId="1076"/>
          <ac:spMkLst>
            <pc:docMk/>
            <pc:sldMk cId="3372460652" sldId="269"/>
            <ac:spMk id="11" creationId="{4F45A9A0-5473-4A82-8AC7-B5C33C65A7E9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43.189" v="850" actId="1076"/>
          <ac:spMkLst>
            <pc:docMk/>
            <pc:sldMk cId="3372460652" sldId="269"/>
            <ac:spMk id="12" creationId="{30FD72C1-083E-4FA2-8F2B-B1AF0ADE3ED2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1:08:12.625" v="841" actId="1076"/>
          <ac:spMkLst>
            <pc:docMk/>
            <pc:sldMk cId="3372460652" sldId="269"/>
            <ac:spMk id="27" creationId="{178A754B-758D-4150-9EEC-816ED27572A3}"/>
          </ac:spMkLst>
        </pc:spChg>
        <pc:picChg chg="del">
          <ac:chgData name="Ярослав Александрович Абузов" userId="89d95bee-967b-43f0-89c2-fb5489401153" providerId="ADAL" clId="{37768829-54FD-426E-87EA-88220A686ADF}" dt="2021-11-11T11:07:50.729" v="835" actId="478"/>
          <ac:picMkLst>
            <pc:docMk/>
            <pc:sldMk cId="3372460652" sldId="269"/>
            <ac:picMk id="2" creationId="{27C45D35-D111-4A2E-B0CF-AF2CAF9F67B4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8:46.200" v="852" actId="14100"/>
          <ac:picMkLst>
            <pc:docMk/>
            <pc:sldMk cId="3372460652" sldId="269"/>
            <ac:picMk id="3" creationId="{E89504A6-9240-4EB1-9036-67205FB66FDE}"/>
          </ac:picMkLst>
        </pc:picChg>
        <pc:picChg chg="mod">
          <ac:chgData name="Ярослав Александрович Абузов" userId="89d95bee-967b-43f0-89c2-fb5489401153" providerId="ADAL" clId="{37768829-54FD-426E-87EA-88220A686ADF}" dt="2021-11-11T11:08:15.525" v="842" actId="1076"/>
          <ac:picMkLst>
            <pc:docMk/>
            <pc:sldMk cId="3372460652" sldId="269"/>
            <ac:picMk id="13" creationId="{9648EC78-07A5-4221-BCA2-AF384D9DBAD1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9:37.065" v="858" actId="1076"/>
          <ac:picMkLst>
            <pc:docMk/>
            <pc:sldMk cId="3372460652" sldId="269"/>
            <ac:picMk id="34" creationId="{6580B455-14AC-48C0-82ED-2D1439744D33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9:41.268" v="860" actId="1076"/>
          <ac:picMkLst>
            <pc:docMk/>
            <pc:sldMk cId="3372460652" sldId="269"/>
            <ac:picMk id="35" creationId="{41C91835-1C32-4626-B291-9899C846567F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9:43.309" v="862" actId="1076"/>
          <ac:picMkLst>
            <pc:docMk/>
            <pc:sldMk cId="3372460652" sldId="269"/>
            <ac:picMk id="36" creationId="{ABC96FF6-25C4-4F5D-94DB-6E7D9BCEBC22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9:46.806" v="864" actId="1076"/>
          <ac:picMkLst>
            <pc:docMk/>
            <pc:sldMk cId="3372460652" sldId="269"/>
            <ac:picMk id="37" creationId="{E3FCD284-5C0D-4A22-8A50-D21C6F4FFB0C}"/>
          </ac:picMkLst>
        </pc:picChg>
        <pc:picChg chg="add mod">
          <ac:chgData name="Ярослав Александрович Абузов" userId="89d95bee-967b-43f0-89c2-fb5489401153" providerId="ADAL" clId="{37768829-54FD-426E-87EA-88220A686ADF}" dt="2021-11-11T11:09:50.330" v="866" actId="1076"/>
          <ac:picMkLst>
            <pc:docMk/>
            <pc:sldMk cId="3372460652" sldId="269"/>
            <ac:picMk id="38" creationId="{394E8B00-67F5-428A-81BD-3A69A0183B79}"/>
          </ac:picMkLst>
        </pc:picChg>
        <pc:cxnChg chg="mod">
          <ac:chgData name="Ярослав Александрович Абузов" userId="89d95bee-967b-43f0-89c2-fb5489401153" providerId="ADAL" clId="{37768829-54FD-426E-87EA-88220A686ADF}" dt="2021-11-11T11:08:49.305" v="853" actId="1035"/>
          <ac:cxnSpMkLst>
            <pc:docMk/>
            <pc:sldMk cId="3372460652" sldId="269"/>
            <ac:cxnSpMk id="15" creationId="{6DC485E3-8104-45EA-A2E5-DCFCD17651AF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1:08:34.330" v="847" actId="1076"/>
          <ac:cxnSpMkLst>
            <pc:docMk/>
            <pc:sldMk cId="3372460652" sldId="269"/>
            <ac:cxnSpMk id="17" creationId="{C6BAD9F8-6C42-4ADE-B3AD-D96C06AAA2A4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1:08:38.862" v="848" actId="1076"/>
          <ac:cxnSpMkLst>
            <pc:docMk/>
            <pc:sldMk cId="3372460652" sldId="269"/>
            <ac:cxnSpMk id="18" creationId="{33F4F159-F170-410A-B371-52604446839E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1:08:40.345" v="849" actId="1076"/>
          <ac:cxnSpMkLst>
            <pc:docMk/>
            <pc:sldMk cId="3372460652" sldId="269"/>
            <ac:cxnSpMk id="19" creationId="{2A38EEAF-DE15-4430-A1A2-B0A72605D5BD}"/>
          </ac:cxnSpMkLst>
        </pc:cxnChg>
        <pc:cxnChg chg="mod">
          <ac:chgData name="Ярослав Александрович Абузов" userId="89d95bee-967b-43f0-89c2-fb5489401153" providerId="ADAL" clId="{37768829-54FD-426E-87EA-88220A686ADF}" dt="2021-11-11T11:08:43.189" v="850" actId="1076"/>
          <ac:cxnSpMkLst>
            <pc:docMk/>
            <pc:sldMk cId="3372460652" sldId="269"/>
            <ac:cxnSpMk id="20" creationId="{CEDC63C1-957F-48A2-BE3A-C4D418DADCC4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1:15:15.293" v="1119" actId="313"/>
        <pc:sldMkLst>
          <pc:docMk/>
          <pc:sldMk cId="3398865134" sldId="270"/>
        </pc:sldMkLst>
        <pc:spChg chg="mod">
          <ac:chgData name="Ярослав Александрович Абузов" userId="89d95bee-967b-43f0-89c2-fb5489401153" providerId="ADAL" clId="{37768829-54FD-426E-87EA-88220A686ADF}" dt="2021-11-11T11:11:22.245" v="891" actId="20577"/>
          <ac:spMkLst>
            <pc:docMk/>
            <pc:sldMk cId="3398865134" sldId="270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09.355" v="871" actId="478"/>
          <ac:spMkLst>
            <pc:docMk/>
            <pc:sldMk cId="3398865134" sldId="270"/>
            <ac:spMk id="5" creationId="{7F9575DB-DC43-4CF9-8403-9851558CD53F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02.116" v="869" actId="478"/>
          <ac:spMkLst>
            <pc:docMk/>
            <pc:sldMk cId="3398865134" sldId="270"/>
            <ac:spMk id="6" creationId="{0A6023F3-C6FD-448C-8E2D-4AE296A80B11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1:13:51.806" v="1005" actId="478"/>
          <ac:spMkLst>
            <pc:docMk/>
            <pc:sldMk cId="3398865134" sldId="270"/>
            <ac:spMk id="8" creationId="{F6396FE2-0AC4-43FB-B6D3-69BBC7C614F9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11:11:10.647" v="873" actId="478"/>
          <ac:spMkLst>
            <pc:docMk/>
            <pc:sldMk cId="3398865134" sldId="270"/>
            <ac:spMk id="9" creationId="{0C8804CE-F32D-40D6-9CD5-4941FB511F1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11.593" v="874" actId="478"/>
          <ac:spMkLst>
            <pc:docMk/>
            <pc:sldMk cId="3398865134" sldId="270"/>
            <ac:spMk id="10" creationId="{C468E90E-3643-49AD-824A-A774B1938E1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12.423" v="875" actId="478"/>
          <ac:spMkLst>
            <pc:docMk/>
            <pc:sldMk cId="3398865134" sldId="270"/>
            <ac:spMk id="11" creationId="{4F45A9A0-5473-4A82-8AC7-B5C33C65A7E9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13.307" v="876" actId="478"/>
          <ac:spMkLst>
            <pc:docMk/>
            <pc:sldMk cId="3398865134" sldId="270"/>
            <ac:spMk id="12" creationId="{30FD72C1-083E-4FA2-8F2B-B1AF0ADE3ED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1:14:14.389" v="1038" actId="1076"/>
          <ac:spMkLst>
            <pc:docMk/>
            <pc:sldMk cId="3398865134" sldId="270"/>
            <ac:spMk id="25" creationId="{A0175429-D999-4010-B1DA-58B9210C24B6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1:14:31.287" v="1046" actId="1076"/>
          <ac:spMkLst>
            <pc:docMk/>
            <pc:sldMk cId="3398865134" sldId="270"/>
            <ac:spMk id="26" creationId="{2AD95A8D-A6F6-40E0-81BA-5581E93E0E7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1:11:01.406" v="868" actId="478"/>
          <ac:spMkLst>
            <pc:docMk/>
            <pc:sldMk cId="3398865134" sldId="270"/>
            <ac:spMk id="27" creationId="{178A754B-758D-4150-9EEC-816ED27572A3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1:15:15.293" v="1119" actId="313"/>
          <ac:spMkLst>
            <pc:docMk/>
            <pc:sldMk cId="3398865134" sldId="270"/>
            <ac:spMk id="28" creationId="{1F0538F6-BD43-4607-81DD-3B8CE30D070A}"/>
          </ac:spMkLst>
        </pc:spChg>
        <pc:graphicFrameChg chg="add mod modGraphic">
          <ac:chgData name="Ярослав Александрович Абузов" userId="89d95bee-967b-43f0-89c2-fb5489401153" providerId="ADAL" clId="{37768829-54FD-426E-87EA-88220A686ADF}" dt="2021-11-11T11:14:14.389" v="1038" actId="1076"/>
          <ac:graphicFrameMkLst>
            <pc:docMk/>
            <pc:sldMk cId="3398865134" sldId="270"/>
            <ac:graphicFrameMk id="2" creationId="{DB570DAF-CB97-4A8A-9A29-A2D68A7B5E37}"/>
          </ac:graphicFrameMkLst>
        </pc:graphicFrameChg>
        <pc:picChg chg="del mod">
          <ac:chgData name="Ярослав Александрович Абузов" userId="89d95bee-967b-43f0-89c2-fb5489401153" providerId="ADAL" clId="{37768829-54FD-426E-87EA-88220A686ADF}" dt="2021-11-11T11:11:25.722" v="893" actId="478"/>
          <ac:picMkLst>
            <pc:docMk/>
            <pc:sldMk cId="3398865134" sldId="270"/>
            <ac:picMk id="3" creationId="{E89504A6-9240-4EB1-9036-67205FB66FDE}"/>
          </ac:picMkLst>
        </pc:picChg>
        <pc:picChg chg="del mod">
          <ac:chgData name="Ярослав Александрович Абузов" userId="89d95bee-967b-43f0-89c2-fb5489401153" providerId="ADAL" clId="{37768829-54FD-426E-87EA-88220A686ADF}" dt="2021-11-11T11:13:15.771" v="993" actId="478"/>
          <ac:picMkLst>
            <pc:docMk/>
            <pc:sldMk cId="3398865134" sldId="270"/>
            <ac:picMk id="13" creationId="{9648EC78-07A5-4221-BCA2-AF384D9DBAD1}"/>
          </ac:picMkLst>
        </pc:picChg>
        <pc:picChg chg="del mod">
          <ac:chgData name="Ярослав Александрович Абузов" userId="89d95bee-967b-43f0-89c2-fb5489401153" providerId="ADAL" clId="{37768829-54FD-426E-87EA-88220A686ADF}" dt="2021-11-11T11:13:26.653" v="995" actId="478"/>
          <ac:picMkLst>
            <pc:docMk/>
            <pc:sldMk cId="3398865134" sldId="270"/>
            <ac:picMk id="34" creationId="{6580B455-14AC-48C0-82ED-2D1439744D33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1:11:14.816" v="880" actId="478"/>
          <ac:picMkLst>
            <pc:docMk/>
            <pc:sldMk cId="3398865134" sldId="270"/>
            <ac:picMk id="35" creationId="{41C91835-1C32-4626-B291-9899C846567F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1:11:14.446" v="879" actId="478"/>
          <ac:picMkLst>
            <pc:docMk/>
            <pc:sldMk cId="3398865134" sldId="270"/>
            <ac:picMk id="36" creationId="{ABC96FF6-25C4-4F5D-94DB-6E7D9BCEBC22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1:11:14.120" v="878" actId="478"/>
          <ac:picMkLst>
            <pc:docMk/>
            <pc:sldMk cId="3398865134" sldId="270"/>
            <ac:picMk id="37" creationId="{E3FCD284-5C0D-4A22-8A50-D21C6F4FFB0C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1:11:13.693" v="877" actId="478"/>
          <ac:picMkLst>
            <pc:docMk/>
            <pc:sldMk cId="3398865134" sldId="270"/>
            <ac:picMk id="38" creationId="{394E8B00-67F5-428A-81BD-3A69A0183B79}"/>
          </ac:picMkLst>
        </pc:picChg>
        <pc:cxnChg chg="del mod">
          <ac:chgData name="Ярослав Александрович Абузов" userId="89d95bee-967b-43f0-89c2-fb5489401153" providerId="ADAL" clId="{37768829-54FD-426E-87EA-88220A686ADF}" dt="2021-11-11T11:11:04.690" v="870" actId="478"/>
          <ac:cxnSpMkLst>
            <pc:docMk/>
            <pc:sldMk cId="3398865134" sldId="270"/>
            <ac:cxnSpMk id="15" creationId="{6DC485E3-8104-45EA-A2E5-DCFCD17651AF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1:11:04.690" v="870" actId="478"/>
          <ac:cxnSpMkLst>
            <pc:docMk/>
            <pc:sldMk cId="3398865134" sldId="270"/>
            <ac:cxnSpMk id="17" creationId="{C6BAD9F8-6C42-4ADE-B3AD-D96C06AAA2A4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1:11:04.690" v="870" actId="478"/>
          <ac:cxnSpMkLst>
            <pc:docMk/>
            <pc:sldMk cId="3398865134" sldId="270"/>
            <ac:cxnSpMk id="18" creationId="{33F4F159-F170-410A-B371-52604446839E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1:11:04.690" v="870" actId="478"/>
          <ac:cxnSpMkLst>
            <pc:docMk/>
            <pc:sldMk cId="3398865134" sldId="270"/>
            <ac:cxnSpMk id="19" creationId="{2A38EEAF-DE15-4430-A1A2-B0A72605D5BD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1:11:04.690" v="870" actId="478"/>
          <ac:cxnSpMkLst>
            <pc:docMk/>
            <pc:sldMk cId="3398865134" sldId="270"/>
            <ac:cxnSpMk id="20" creationId="{CEDC63C1-957F-48A2-BE3A-C4D418DADCC4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7:57:39.553" v="1211" actId="688"/>
        <pc:sldMkLst>
          <pc:docMk/>
          <pc:sldMk cId="1045544737" sldId="271"/>
        </pc:sldMkLst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5" creationId="{7F9575DB-DC43-4CF9-8403-9851558CD53F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6" creationId="{0A6023F3-C6FD-448C-8E2D-4AE296A80B1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9" creationId="{0C8804CE-F32D-40D6-9CD5-4941FB511F1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10" creationId="{C468E90E-3643-49AD-824A-A774B1938E1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11" creationId="{4F45A9A0-5473-4A82-8AC7-B5C33C65A7E9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6.883" v="1123" actId="478"/>
          <ac:spMkLst>
            <pc:docMk/>
            <pc:sldMk cId="1045544737" sldId="271"/>
            <ac:spMk id="12" creationId="{30FD72C1-083E-4FA2-8F2B-B1AF0ADE3ED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7:56:46.867" v="1155" actId="1076"/>
          <ac:spMkLst>
            <pc:docMk/>
            <pc:sldMk cId="1045544737" sldId="271"/>
            <ac:spMk id="22" creationId="{E56D5C56-76DC-4C18-A382-83CFC8703354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7:57:10.966" v="1200" actId="404"/>
          <ac:spMkLst>
            <pc:docMk/>
            <pc:sldMk cId="1045544737" sldId="271"/>
            <ac:spMk id="23" creationId="{AD884C48-A62A-49FE-9DA8-4C51E9C37D5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7:57:30.182" v="1207" actId="1076"/>
          <ac:spMkLst>
            <pc:docMk/>
            <pc:sldMk cId="1045544737" sldId="271"/>
            <ac:spMk id="24" creationId="{4606B4C6-A1D8-4339-BC76-3133E15624EA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7:57:39.553" v="1211" actId="688"/>
          <ac:spMkLst>
            <pc:docMk/>
            <pc:sldMk cId="1045544737" sldId="271"/>
            <ac:spMk id="25" creationId="{9DDAAEC0-8F01-43E0-856A-946C39DF0E02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7:54:44.607" v="1121" actId="478"/>
          <ac:spMkLst>
            <pc:docMk/>
            <pc:sldMk cId="1045544737" sldId="271"/>
            <ac:spMk id="27" creationId="{178A754B-758D-4150-9EEC-816ED27572A3}"/>
          </ac:spMkLst>
        </pc:spChg>
        <pc:picChg chg="del">
          <ac:chgData name="Ярослав Александрович Абузов" userId="89d95bee-967b-43f0-89c2-fb5489401153" providerId="ADAL" clId="{37768829-54FD-426E-87EA-88220A686ADF}" dt="2021-11-11T17:54:45.361" v="1122" actId="478"/>
          <ac:picMkLst>
            <pc:docMk/>
            <pc:sldMk cId="1045544737" sldId="271"/>
            <ac:picMk id="3" creationId="{E89504A6-9240-4EB1-9036-67205FB66FDE}"/>
          </ac:picMkLst>
        </pc:picChg>
        <pc:picChg chg="mod">
          <ac:chgData name="Ярослав Александрович Абузов" userId="89d95bee-967b-43f0-89c2-fb5489401153" providerId="ADAL" clId="{37768829-54FD-426E-87EA-88220A686ADF}" dt="2021-11-11T17:57:16.127" v="1201" actId="1076"/>
          <ac:picMkLst>
            <pc:docMk/>
            <pc:sldMk cId="1045544737" sldId="271"/>
            <ac:picMk id="13" creationId="{9648EC78-07A5-4221-BCA2-AF384D9DBAD1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7:54:46.883" v="1123" actId="478"/>
          <ac:picMkLst>
            <pc:docMk/>
            <pc:sldMk cId="1045544737" sldId="271"/>
            <ac:picMk id="34" creationId="{6580B455-14AC-48C0-82ED-2D1439744D33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7:54:46.883" v="1123" actId="478"/>
          <ac:picMkLst>
            <pc:docMk/>
            <pc:sldMk cId="1045544737" sldId="271"/>
            <ac:picMk id="35" creationId="{41C91835-1C32-4626-B291-9899C846567F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7:54:46.883" v="1123" actId="478"/>
          <ac:picMkLst>
            <pc:docMk/>
            <pc:sldMk cId="1045544737" sldId="271"/>
            <ac:picMk id="36" creationId="{ABC96FF6-25C4-4F5D-94DB-6E7D9BCEBC22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7:54:46.883" v="1123" actId="478"/>
          <ac:picMkLst>
            <pc:docMk/>
            <pc:sldMk cId="1045544737" sldId="271"/>
            <ac:picMk id="37" creationId="{E3FCD284-5C0D-4A22-8A50-D21C6F4FFB0C}"/>
          </ac:picMkLst>
        </pc:picChg>
        <pc:picChg chg="del">
          <ac:chgData name="Ярослав Александрович Абузов" userId="89d95bee-967b-43f0-89c2-fb5489401153" providerId="ADAL" clId="{37768829-54FD-426E-87EA-88220A686ADF}" dt="2021-11-11T17:54:46.883" v="1123" actId="478"/>
          <ac:picMkLst>
            <pc:docMk/>
            <pc:sldMk cId="1045544737" sldId="271"/>
            <ac:picMk id="38" creationId="{394E8B00-67F5-428A-81BD-3A69A0183B79}"/>
          </ac:picMkLst>
        </pc:picChg>
        <pc:cxnChg chg="del mod">
          <ac:chgData name="Ярослав Александрович Абузов" userId="89d95bee-967b-43f0-89c2-fb5489401153" providerId="ADAL" clId="{37768829-54FD-426E-87EA-88220A686ADF}" dt="2021-11-11T17:54:46.883" v="1123" actId="478"/>
          <ac:cxnSpMkLst>
            <pc:docMk/>
            <pc:sldMk cId="1045544737" sldId="271"/>
            <ac:cxnSpMk id="15" creationId="{6DC485E3-8104-45EA-A2E5-DCFCD17651AF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7:54:46.883" v="1123" actId="478"/>
          <ac:cxnSpMkLst>
            <pc:docMk/>
            <pc:sldMk cId="1045544737" sldId="271"/>
            <ac:cxnSpMk id="17" creationId="{C6BAD9F8-6C42-4ADE-B3AD-D96C06AAA2A4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7:54:46.883" v="1123" actId="478"/>
          <ac:cxnSpMkLst>
            <pc:docMk/>
            <pc:sldMk cId="1045544737" sldId="271"/>
            <ac:cxnSpMk id="18" creationId="{33F4F159-F170-410A-B371-52604446839E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7:54:46.883" v="1123" actId="478"/>
          <ac:cxnSpMkLst>
            <pc:docMk/>
            <pc:sldMk cId="1045544737" sldId="271"/>
            <ac:cxnSpMk id="19" creationId="{2A38EEAF-DE15-4430-A1A2-B0A72605D5BD}"/>
          </ac:cxnSpMkLst>
        </pc:cxnChg>
        <pc:cxnChg chg="del mod">
          <ac:chgData name="Ярослав Александрович Абузов" userId="89d95bee-967b-43f0-89c2-fb5489401153" providerId="ADAL" clId="{37768829-54FD-426E-87EA-88220A686ADF}" dt="2021-11-11T17:54:46.883" v="1123" actId="478"/>
          <ac:cxnSpMkLst>
            <pc:docMk/>
            <pc:sldMk cId="1045544737" sldId="271"/>
            <ac:cxnSpMk id="20" creationId="{CEDC63C1-957F-48A2-BE3A-C4D418DADCC4}"/>
          </ac:cxnSpMkLst>
        </pc:cxnChg>
      </pc:sldChg>
      <pc:sldChg chg="delSp modSp add mod">
        <pc:chgData name="Ярослав Александрович Абузов" userId="89d95bee-967b-43f0-89c2-fb5489401153" providerId="ADAL" clId="{37768829-54FD-426E-87EA-88220A686ADF}" dt="2021-11-11T18:03:18.326" v="1363" actId="1076"/>
        <pc:sldMkLst>
          <pc:docMk/>
          <pc:sldMk cId="3533772528" sldId="272"/>
        </pc:sldMkLst>
        <pc:spChg chg="mod">
          <ac:chgData name="Ярослав Александрович Абузов" userId="89d95bee-967b-43f0-89c2-fb5489401153" providerId="ADAL" clId="{37768829-54FD-426E-87EA-88220A686ADF}" dt="2021-11-11T18:01:17.398" v="1229" actId="20577"/>
          <ac:spMkLst>
            <pc:docMk/>
            <pc:sldMk cId="3533772528" sldId="272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03:18.326" v="1363" actId="1076"/>
          <ac:spMkLst>
            <pc:docMk/>
            <pc:sldMk cId="3533772528" sldId="272"/>
            <ac:spMk id="22" creationId="{E56D5C56-76DC-4C18-A382-83CFC8703354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8:01:21.609" v="1230" actId="478"/>
          <ac:spMkLst>
            <pc:docMk/>
            <pc:sldMk cId="3533772528" sldId="272"/>
            <ac:spMk id="23" creationId="{AD884C48-A62A-49FE-9DA8-4C51E9C37D5D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8:01:07.985" v="1213" actId="478"/>
          <ac:spMkLst>
            <pc:docMk/>
            <pc:sldMk cId="3533772528" sldId="272"/>
            <ac:spMk id="24" creationId="{4606B4C6-A1D8-4339-BC76-3133E15624EA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8:01:08.931" v="1214" actId="478"/>
          <ac:spMkLst>
            <pc:docMk/>
            <pc:sldMk cId="3533772528" sldId="272"/>
            <ac:spMk id="25" creationId="{9DDAAEC0-8F01-43E0-856A-946C39DF0E02}"/>
          </ac:spMkLst>
        </pc:spChg>
        <pc:picChg chg="del">
          <ac:chgData name="Ярослав Александрович Абузов" userId="89d95bee-967b-43f0-89c2-fb5489401153" providerId="ADAL" clId="{37768829-54FD-426E-87EA-88220A686ADF}" dt="2021-11-11T18:01:09.484" v="1215" actId="478"/>
          <ac:picMkLst>
            <pc:docMk/>
            <pc:sldMk cId="3533772528" sldId="272"/>
            <ac:picMk id="13" creationId="{9648EC78-07A5-4221-BCA2-AF384D9DBAD1}"/>
          </ac:picMkLst>
        </pc:picChg>
      </pc:sldChg>
      <pc:sldChg chg="modSp add mod">
        <pc:chgData name="Ярослав Александрович Абузов" userId="89d95bee-967b-43f0-89c2-fb5489401153" providerId="ADAL" clId="{37768829-54FD-426E-87EA-88220A686ADF}" dt="2021-11-11T18:43:56.840" v="2007" actId="20577"/>
        <pc:sldMkLst>
          <pc:docMk/>
          <pc:sldMk cId="2832778432" sldId="273"/>
        </pc:sldMkLst>
        <pc:spChg chg="mod">
          <ac:chgData name="Ярослав Александрович Абузов" userId="89d95bee-967b-43f0-89c2-fb5489401153" providerId="ADAL" clId="{37768829-54FD-426E-87EA-88220A686ADF}" dt="2021-11-11T18:21:42.512" v="1387" actId="20577"/>
          <ac:spMkLst>
            <pc:docMk/>
            <pc:sldMk cId="2832778432" sldId="273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43:56.840" v="2007" actId="20577"/>
          <ac:spMkLst>
            <pc:docMk/>
            <pc:sldMk cId="2832778432" sldId="273"/>
            <ac:spMk id="22" creationId="{E56D5C56-76DC-4C18-A382-83CFC8703354}"/>
          </ac:spMkLst>
        </pc:spChg>
      </pc:sldChg>
      <pc:sldChg chg="modSp add mod">
        <pc:chgData name="Ярослав Александрович Абузов" userId="89d95bee-967b-43f0-89c2-fb5489401153" providerId="ADAL" clId="{37768829-54FD-426E-87EA-88220A686ADF}" dt="2021-11-11T18:43:55.549" v="2006" actId="20577"/>
        <pc:sldMkLst>
          <pc:docMk/>
          <pc:sldMk cId="224065263" sldId="274"/>
        </pc:sldMkLst>
        <pc:spChg chg="mod">
          <ac:chgData name="Ярослав Александрович Абузов" userId="89d95bee-967b-43f0-89c2-fb5489401153" providerId="ADAL" clId="{37768829-54FD-426E-87EA-88220A686ADF}" dt="2021-11-11T18:43:55.549" v="2006" actId="20577"/>
          <ac:spMkLst>
            <pc:docMk/>
            <pc:sldMk cId="224065263" sldId="274"/>
            <ac:spMk id="22" creationId="{E56D5C56-76DC-4C18-A382-83CFC8703354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8:47:13.497" v="2009"/>
        <pc:sldMkLst>
          <pc:docMk/>
          <pc:sldMk cId="828830625" sldId="275"/>
        </pc:sldMkLst>
        <pc:spChg chg="add del">
          <ac:chgData name="Ярослав Александрович Абузов" userId="89d95bee-967b-43f0-89c2-fb5489401153" providerId="ADAL" clId="{37768829-54FD-426E-87EA-88220A686ADF}" dt="2021-11-11T18:47:13.497" v="2009"/>
          <ac:spMkLst>
            <pc:docMk/>
            <pc:sldMk cId="828830625" sldId="275"/>
            <ac:spMk id="2" creationId="{6F0FF6F2-C159-411B-B2EB-32485F3B4967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42:55.456" v="1884" actId="20577"/>
          <ac:spMkLst>
            <pc:docMk/>
            <pc:sldMk cId="828830625" sldId="275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43:52.827" v="2005" actId="20577"/>
          <ac:spMkLst>
            <pc:docMk/>
            <pc:sldMk cId="828830625" sldId="275"/>
            <ac:spMk id="22" creationId="{E56D5C56-76DC-4C18-A382-83CFC8703354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8:49:56.727" v="2076" actId="1076"/>
        <pc:sldMkLst>
          <pc:docMk/>
          <pc:sldMk cId="2871783903" sldId="276"/>
        </pc:sldMkLst>
        <pc:spChg chg="add del">
          <ac:chgData name="Ярослав Александрович Абузов" userId="89d95bee-967b-43f0-89c2-fb5489401153" providerId="ADAL" clId="{37768829-54FD-426E-87EA-88220A686ADF}" dt="2021-11-11T18:47:24.530" v="2012"/>
          <ac:spMkLst>
            <pc:docMk/>
            <pc:sldMk cId="2871783903" sldId="276"/>
            <ac:spMk id="2" creationId="{B90BB97C-71D3-4E21-8B03-09DE9932090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8:49:56.727" v="2076" actId="1076"/>
          <ac:spMkLst>
            <pc:docMk/>
            <pc:sldMk cId="2871783903" sldId="276"/>
            <ac:spMk id="3" creationId="{ADFB3ABA-F11C-4772-8A03-6B4A98EE1CD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47:33.790" v="2038" actId="20577"/>
          <ac:spMkLst>
            <pc:docMk/>
            <pc:sldMk cId="2871783903" sldId="276"/>
            <ac:spMk id="4" creationId="{95B4CF81-FFD2-45B0-B847-16009FF064E0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18:48:05.627" v="2057" actId="478"/>
          <ac:spMkLst>
            <pc:docMk/>
            <pc:sldMk cId="2871783903" sldId="276"/>
            <ac:spMk id="22" creationId="{E56D5C56-76DC-4C18-A382-83CFC8703354}"/>
          </ac:spMkLst>
        </pc:spChg>
      </pc:sldChg>
      <pc:sldChg chg="new del">
        <pc:chgData name="Ярослав Александрович Абузов" userId="89d95bee-967b-43f0-89c2-fb5489401153" providerId="ADAL" clId="{37768829-54FD-426E-87EA-88220A686ADF}" dt="2021-11-11T18:50:05.938" v="2078" actId="680"/>
        <pc:sldMkLst>
          <pc:docMk/>
          <pc:sldMk cId="860216387" sldId="277"/>
        </pc:sldMkLst>
      </pc:sldChg>
      <pc:sldChg chg="addSp delSp modSp add mod">
        <pc:chgData name="Ярослав Александрович Абузов" userId="89d95bee-967b-43f0-89c2-fb5489401153" providerId="ADAL" clId="{37768829-54FD-426E-87EA-88220A686ADF}" dt="2021-11-11T18:56:54.444" v="2266" actId="20577"/>
        <pc:sldMkLst>
          <pc:docMk/>
          <pc:sldMk cId="2989274217" sldId="277"/>
        </pc:sldMkLst>
        <pc:spChg chg="add del">
          <ac:chgData name="Ярослав Александрович Абузов" userId="89d95bee-967b-43f0-89c2-fb5489401153" providerId="ADAL" clId="{37768829-54FD-426E-87EA-88220A686ADF}" dt="2021-11-11T18:51:42.646" v="2082"/>
          <ac:spMkLst>
            <pc:docMk/>
            <pc:sldMk cId="2989274217" sldId="277"/>
            <ac:spMk id="2" creationId="{215EEC15-429C-4650-A471-368AA194B11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8:51:40.666" v="2080" actId="478"/>
          <ac:spMkLst>
            <pc:docMk/>
            <pc:sldMk cId="2989274217" sldId="277"/>
            <ac:spMk id="3" creationId="{ADFB3ABA-F11C-4772-8A03-6B4A98EE1CD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8:56:54.444" v="2266" actId="20577"/>
          <ac:spMkLst>
            <pc:docMk/>
            <pc:sldMk cId="2989274217" sldId="277"/>
            <ac:spMk id="5" creationId="{348835FE-AECB-4D1B-94F3-74B71DA5F822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18:55:00.833" v="2146"/>
          <ac:spMkLst>
            <pc:docMk/>
            <pc:sldMk cId="2989274217" sldId="277"/>
            <ac:spMk id="6" creationId="{07CC0363-EA0D-4AD4-8034-C8CCF56F3169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8:56:16.879" v="2247" actId="1076"/>
          <ac:spMkLst>
            <pc:docMk/>
            <pc:sldMk cId="2989274217" sldId="277"/>
            <ac:spMk id="7" creationId="{9F9507F6-BF43-4028-8730-A85FF7890460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18:55:09.275" v="2150"/>
          <ac:spMkLst>
            <pc:docMk/>
            <pc:sldMk cId="2989274217" sldId="277"/>
            <ac:spMk id="8" creationId="{CD7DBE7C-9251-4895-8CEC-AD32BB37D499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9:04:44.965" v="2310" actId="113"/>
        <pc:sldMkLst>
          <pc:docMk/>
          <pc:sldMk cId="3834238201" sldId="278"/>
        </pc:sldMkLst>
        <pc:spChg chg="add del">
          <ac:chgData name="Ярослав Александрович Абузов" userId="89d95bee-967b-43f0-89c2-fb5489401153" providerId="ADAL" clId="{37768829-54FD-426E-87EA-88220A686ADF}" dt="2021-11-11T19:02:58.484" v="2277"/>
          <ac:spMkLst>
            <pc:docMk/>
            <pc:sldMk cId="3834238201" sldId="278"/>
            <ac:spMk id="2" creationId="{F366A881-1A2E-413B-A733-36D577C039F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8:58:10.596" v="2275" actId="20577"/>
          <ac:spMkLst>
            <pc:docMk/>
            <pc:sldMk cId="3834238201" sldId="278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03:05.426" v="2281" actId="113"/>
          <ac:spMkLst>
            <pc:docMk/>
            <pc:sldMk cId="3834238201" sldId="278"/>
            <ac:spMk id="5" creationId="{348835FE-AECB-4D1B-94F3-74B71DA5F822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04:44.965" v="2310" actId="113"/>
          <ac:spMkLst>
            <pc:docMk/>
            <pc:sldMk cId="3834238201" sldId="278"/>
            <ac:spMk id="7" creationId="{9F9507F6-BF43-4028-8730-A85FF7890460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9:16:10.795" v="2324" actId="1076"/>
        <pc:sldMkLst>
          <pc:docMk/>
          <pc:sldMk cId="1483316160" sldId="279"/>
        </pc:sldMkLst>
        <pc:spChg chg="mod">
          <ac:chgData name="Ярослав Александрович Абузов" userId="89d95bee-967b-43f0-89c2-fb5489401153" providerId="ADAL" clId="{37768829-54FD-426E-87EA-88220A686ADF}" dt="2021-11-11T19:15:42.958" v="2315"/>
          <ac:spMkLst>
            <pc:docMk/>
            <pc:sldMk cId="1483316160" sldId="279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9:15:45.531" v="2316" actId="478"/>
          <ac:spMkLst>
            <pc:docMk/>
            <pc:sldMk cId="1483316160" sldId="279"/>
            <ac:spMk id="5" creationId="{348835FE-AECB-4D1B-94F3-74B71DA5F822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16:10.795" v="2324" actId="1076"/>
          <ac:spMkLst>
            <pc:docMk/>
            <pc:sldMk cId="1483316160" sldId="279"/>
            <ac:spMk id="6" creationId="{801F3A06-46BF-47C4-ADD7-D0E035D2F11C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9:15:46.183" v="2317" actId="478"/>
          <ac:spMkLst>
            <pc:docMk/>
            <pc:sldMk cId="1483316160" sldId="279"/>
            <ac:spMk id="7" creationId="{9F9507F6-BF43-4028-8730-A85FF7890460}"/>
          </ac:spMkLst>
        </pc:spChg>
      </pc:sldChg>
      <pc:sldChg chg="modSp add mod">
        <pc:chgData name="Ярослав Александрович Абузов" userId="89d95bee-967b-43f0-89c2-fb5489401153" providerId="ADAL" clId="{37768829-54FD-426E-87EA-88220A686ADF}" dt="2021-11-11T19:20:49.975" v="2335" actId="1076"/>
        <pc:sldMkLst>
          <pc:docMk/>
          <pc:sldMk cId="221763343" sldId="280"/>
        </pc:sldMkLst>
        <pc:spChg chg="mod">
          <ac:chgData name="Ярослав Александрович Абузов" userId="89d95bee-967b-43f0-89c2-fb5489401153" providerId="ADAL" clId="{37768829-54FD-426E-87EA-88220A686ADF}" dt="2021-11-11T19:20:49.975" v="2335" actId="1076"/>
          <ac:spMkLst>
            <pc:docMk/>
            <pc:sldMk cId="221763343" sldId="280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20:37.745" v="2333" actId="113"/>
          <ac:spMkLst>
            <pc:docMk/>
            <pc:sldMk cId="221763343" sldId="280"/>
            <ac:spMk id="6" creationId="{801F3A06-46BF-47C4-ADD7-D0E035D2F11C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9:28:14.318" v="2385" actId="1076"/>
        <pc:sldMkLst>
          <pc:docMk/>
          <pc:sldMk cId="1189562552" sldId="281"/>
        </pc:sldMkLst>
        <pc:spChg chg="add del">
          <ac:chgData name="Ярослав Александрович Абузов" userId="89d95bee-967b-43f0-89c2-fb5489401153" providerId="ADAL" clId="{37768829-54FD-426E-87EA-88220A686ADF}" dt="2021-11-11T19:26:31.534" v="2350"/>
          <ac:spMkLst>
            <pc:docMk/>
            <pc:sldMk cId="1189562552" sldId="281"/>
            <ac:spMk id="2" creationId="{57807BB5-63C2-4F1E-890E-74E5064E8CDA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19:27:17.343" v="2365"/>
          <ac:spMkLst>
            <pc:docMk/>
            <pc:sldMk cId="1189562552" sldId="281"/>
            <ac:spMk id="3" creationId="{3D002622-9F7E-4A4C-A9E2-9665B866F19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28:14.318" v="2385" actId="1076"/>
          <ac:spMkLst>
            <pc:docMk/>
            <pc:sldMk cId="1189562552" sldId="281"/>
            <ac:spMk id="5" creationId="{2C901BD7-85F7-44B3-B17A-C5E5D50AF182}"/>
          </ac:spMkLst>
        </pc:spChg>
        <pc:spChg chg="del mod">
          <ac:chgData name="Ярослав Александрович Абузов" userId="89d95bee-967b-43f0-89c2-fb5489401153" providerId="ADAL" clId="{37768829-54FD-426E-87EA-88220A686ADF}" dt="2021-11-11T19:25:58.353" v="2338" actId="478"/>
          <ac:spMkLst>
            <pc:docMk/>
            <pc:sldMk cId="1189562552" sldId="281"/>
            <ac:spMk id="6" creationId="{801F3A06-46BF-47C4-ADD7-D0E035D2F11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28:14.318" v="2385" actId="1076"/>
          <ac:spMkLst>
            <pc:docMk/>
            <pc:sldMk cId="1189562552" sldId="281"/>
            <ac:spMk id="7" creationId="{8F821990-6E20-4A7A-933F-B261A2DCF45F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9:28:10.047" v="2384" actId="478"/>
          <ac:spMkLst>
            <pc:docMk/>
            <pc:sldMk cId="1189562552" sldId="281"/>
            <ac:spMk id="8" creationId="{CB550F55-2D04-4DB1-ADA6-1DFAAC45055F}"/>
          </ac:spMkLst>
        </pc:spChg>
        <pc:spChg chg="add del mod">
          <ac:chgData name="Ярослав Александрович Абузов" userId="89d95bee-967b-43f0-89c2-fb5489401153" providerId="ADAL" clId="{37768829-54FD-426E-87EA-88220A686ADF}" dt="2021-11-11T19:28:08.420" v="2383" actId="478"/>
          <ac:spMkLst>
            <pc:docMk/>
            <pc:sldMk cId="1189562552" sldId="281"/>
            <ac:spMk id="9" creationId="{D75C1617-44AE-4D75-8D44-35E1E15DFB62}"/>
          </ac:spMkLst>
        </pc:spChg>
      </pc:sldChg>
      <pc:sldChg chg="delSp modSp add mod">
        <pc:chgData name="Ярослав Александрович Абузов" userId="89d95bee-967b-43f0-89c2-fb5489401153" providerId="ADAL" clId="{37768829-54FD-426E-87EA-88220A686ADF}" dt="2021-11-11T19:28:05.099" v="2382" actId="113"/>
        <pc:sldMkLst>
          <pc:docMk/>
          <pc:sldMk cId="2805530375" sldId="282"/>
        </pc:sldMkLst>
        <pc:spChg chg="del">
          <ac:chgData name="Ярослав Александрович Абузов" userId="89d95bee-967b-43f0-89c2-fb5489401153" providerId="ADAL" clId="{37768829-54FD-426E-87EA-88220A686ADF}" dt="2021-11-11T19:27:41.026" v="2374" actId="478"/>
          <ac:spMkLst>
            <pc:docMk/>
            <pc:sldMk cId="2805530375" sldId="282"/>
            <ac:spMk id="5" creationId="{2C901BD7-85F7-44B3-B17A-C5E5D50AF182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9:27:40.410" v="2373" actId="478"/>
          <ac:spMkLst>
            <pc:docMk/>
            <pc:sldMk cId="2805530375" sldId="282"/>
            <ac:spMk id="7" creationId="{8F821990-6E20-4A7A-933F-B261A2DCF45F}"/>
          </ac:spMkLst>
        </pc:spChg>
        <pc:spChg chg="mod ord">
          <ac:chgData name="Ярослав Александрович Абузов" userId="89d95bee-967b-43f0-89c2-fb5489401153" providerId="ADAL" clId="{37768829-54FD-426E-87EA-88220A686ADF}" dt="2021-11-11T19:27:47.889" v="2377" actId="1076"/>
          <ac:spMkLst>
            <pc:docMk/>
            <pc:sldMk cId="2805530375" sldId="282"/>
            <ac:spMk id="8" creationId="{CB550F55-2D04-4DB1-ADA6-1DFAAC45055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28:05.099" v="2382" actId="113"/>
          <ac:spMkLst>
            <pc:docMk/>
            <pc:sldMk cId="2805530375" sldId="282"/>
            <ac:spMk id="9" creationId="{D75C1617-44AE-4D75-8D44-35E1E15DFB62}"/>
          </ac:spMkLst>
        </pc:spChg>
      </pc:sldChg>
      <pc:sldChg chg="modSp add mod ord">
        <pc:chgData name="Ярослав Александрович Абузов" userId="89d95bee-967b-43f0-89c2-fb5489401153" providerId="ADAL" clId="{37768829-54FD-426E-87EA-88220A686ADF}" dt="2021-11-11T19:32:12.366" v="2393" actId="113"/>
        <pc:sldMkLst>
          <pc:docMk/>
          <pc:sldMk cId="3556740659" sldId="283"/>
        </pc:sldMkLst>
        <pc:spChg chg="mod">
          <ac:chgData name="Ярослав Александрович Абузов" userId="89d95bee-967b-43f0-89c2-fb5489401153" providerId="ADAL" clId="{37768829-54FD-426E-87EA-88220A686ADF}" dt="2021-11-11T19:32:12.366" v="2393" actId="113"/>
          <ac:spMkLst>
            <pc:docMk/>
            <pc:sldMk cId="3556740659" sldId="283"/>
            <ac:spMk id="6" creationId="{801F3A06-46BF-47C4-ADD7-D0E035D2F11C}"/>
          </ac:spMkLst>
        </pc:spChg>
      </pc:sldChg>
      <pc:sldChg chg="modSp add mod">
        <pc:chgData name="Ярослав Александрович Абузов" userId="89d95bee-967b-43f0-89c2-fb5489401153" providerId="ADAL" clId="{37768829-54FD-426E-87EA-88220A686ADF}" dt="2021-11-11T19:36:04.413" v="2417" actId="1038"/>
        <pc:sldMkLst>
          <pc:docMk/>
          <pc:sldMk cId="253280159" sldId="284"/>
        </pc:sldMkLst>
        <pc:spChg chg="mod">
          <ac:chgData name="Ярослав Александрович Абузов" userId="89d95bee-967b-43f0-89c2-fb5489401153" providerId="ADAL" clId="{37768829-54FD-426E-87EA-88220A686ADF}" dt="2021-11-11T19:36:04.413" v="2417" actId="1038"/>
          <ac:spMkLst>
            <pc:docMk/>
            <pc:sldMk cId="253280159" sldId="284"/>
            <ac:spMk id="6" creationId="{801F3A06-46BF-47C4-ADD7-D0E035D2F11C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9:38:10.899" v="2533" actId="1076"/>
        <pc:sldMkLst>
          <pc:docMk/>
          <pc:sldMk cId="309551772" sldId="285"/>
        </pc:sldMkLst>
        <pc:spChg chg="add del">
          <ac:chgData name="Ярослав Александрович Абузов" userId="89d95bee-967b-43f0-89c2-fb5489401153" providerId="ADAL" clId="{37768829-54FD-426E-87EA-88220A686ADF}" dt="2021-11-11T19:37:14.810" v="2454"/>
          <ac:spMkLst>
            <pc:docMk/>
            <pc:sldMk cId="309551772" sldId="285"/>
            <ac:spMk id="2" creationId="{31F255C3-4FDC-46B4-9AA4-C68D79612443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19:37:14.397" v="2453"/>
          <ac:spMkLst>
            <pc:docMk/>
            <pc:sldMk cId="309551772" sldId="285"/>
            <ac:spMk id="3" creationId="{0B9A4406-7016-458D-9EEE-483C6582F7B5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36:45.467" v="2433" actId="20577"/>
          <ac:spMkLst>
            <pc:docMk/>
            <pc:sldMk cId="309551772" sldId="285"/>
            <ac:spMk id="4" creationId="{95B4CF81-FFD2-45B0-B847-16009FF064E0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36:56.300" v="2448" actId="1076"/>
          <ac:spMkLst>
            <pc:docMk/>
            <pc:sldMk cId="309551772" sldId="285"/>
            <ac:spMk id="5" creationId="{AE15CE89-223F-4A52-AB63-C2B7D13B192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9:36:19.711" v="2419" actId="478"/>
          <ac:spMkLst>
            <pc:docMk/>
            <pc:sldMk cId="309551772" sldId="285"/>
            <ac:spMk id="6" creationId="{801F3A06-46BF-47C4-ADD7-D0E035D2F11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37:36.826" v="2501" actId="1076"/>
          <ac:spMkLst>
            <pc:docMk/>
            <pc:sldMk cId="309551772" sldId="285"/>
            <ac:spMk id="7" creationId="{BC70056A-562E-4ABC-AE7C-BD298C51D2CF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38:10.899" v="2533" actId="1076"/>
          <ac:spMkLst>
            <pc:docMk/>
            <pc:sldMk cId="309551772" sldId="285"/>
            <ac:spMk id="8" creationId="{242D9361-C89D-4F81-8BC2-200D91013E7A}"/>
          </ac:spMkLst>
        </pc:spChg>
      </pc:sldChg>
      <pc:sldChg chg="modSp add mod">
        <pc:chgData name="Ярослав Александрович Абузов" userId="89d95bee-967b-43f0-89c2-fb5489401153" providerId="ADAL" clId="{37768829-54FD-426E-87EA-88220A686ADF}" dt="2021-11-11T19:49:36.706" v="2693" actId="1076"/>
        <pc:sldMkLst>
          <pc:docMk/>
          <pc:sldMk cId="4077557495" sldId="286"/>
        </pc:sldMkLst>
        <pc:spChg chg="mod">
          <ac:chgData name="Ярослав Александрович Абузов" userId="89d95bee-967b-43f0-89c2-fb5489401153" providerId="ADAL" clId="{37768829-54FD-426E-87EA-88220A686ADF}" dt="2021-11-11T19:47:27.993" v="2689" actId="20577"/>
          <ac:spMkLst>
            <pc:docMk/>
            <pc:sldMk cId="4077557495" sldId="286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49:36.706" v="2693" actId="1076"/>
          <ac:spMkLst>
            <pc:docMk/>
            <pc:sldMk cId="4077557495" sldId="286"/>
            <ac:spMk id="6" creationId="{801F3A06-46BF-47C4-ADD7-D0E035D2F11C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19:43:14.076" v="2669" actId="164"/>
        <pc:sldMkLst>
          <pc:docMk/>
          <pc:sldMk cId="3309983615" sldId="287"/>
        </pc:sldMkLst>
        <pc:spChg chg="add mod">
          <ac:chgData name="Ярослав Александрович Абузов" userId="89d95bee-967b-43f0-89c2-fb5489401153" providerId="ADAL" clId="{37768829-54FD-426E-87EA-88220A686ADF}" dt="2021-11-11T19:39:24.349" v="2559" actId="164"/>
          <ac:spMkLst>
            <pc:docMk/>
            <pc:sldMk cId="3309983615" sldId="287"/>
            <ac:spMk id="2" creationId="{AF94D076-CDB3-41D1-8E8C-084115AB1EE1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2:41.710" v="2653" actId="20577"/>
          <ac:spMkLst>
            <pc:docMk/>
            <pc:sldMk cId="3309983615" sldId="287"/>
            <ac:spMk id="3" creationId="{EB160166-3F4E-4D16-9545-1D76D6422F05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19:38:46.777" v="2536" actId="478"/>
          <ac:spMkLst>
            <pc:docMk/>
            <pc:sldMk cId="3309983615" sldId="287"/>
            <ac:spMk id="6" creationId="{801F3A06-46BF-47C4-ADD7-D0E035D2F11C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42:36.379" v="2651" actId="20577"/>
          <ac:spMkLst>
            <pc:docMk/>
            <pc:sldMk cId="3309983615" sldId="287"/>
            <ac:spMk id="9" creationId="{EA6A3343-B192-4207-A8D1-789D7ACC9279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19:42:40.099" v="2652" actId="20577"/>
          <ac:spMkLst>
            <pc:docMk/>
            <pc:sldMk cId="3309983615" sldId="287"/>
            <ac:spMk id="12" creationId="{4E3F4904-9DDB-498A-B572-76BF3945A9A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spMkLst>
            <pc:docMk/>
            <pc:sldMk cId="3309983615" sldId="287"/>
            <ac:spMk id="13" creationId="{B263D93D-4EFF-4F6B-A681-AFF5F4E41C86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spMkLst>
            <pc:docMk/>
            <pc:sldMk cId="3309983615" sldId="287"/>
            <ac:spMk id="24" creationId="{2646B0AC-B10F-439B-888E-5AE5ADEA567A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spMkLst>
            <pc:docMk/>
            <pc:sldMk cId="3309983615" sldId="287"/>
            <ac:spMk id="25" creationId="{85B5DAA0-837A-4043-A2A9-C6BFE0084C84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spMkLst>
            <pc:docMk/>
            <pc:sldMk cId="3309983615" sldId="287"/>
            <ac:spMk id="26" creationId="{C913568D-6390-432C-85F0-492E0F853174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spMkLst>
            <pc:docMk/>
            <pc:sldMk cId="3309983615" sldId="287"/>
            <ac:spMk id="27" creationId="{099CD9FE-49A9-4EB1-8194-03121A81CA82}"/>
          </ac:spMkLst>
        </pc:spChg>
        <pc:gr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grpSpMkLst>
            <pc:docMk/>
            <pc:sldMk cId="3309983615" sldId="287"/>
            <ac:grpSpMk id="5" creationId="{94D4F33F-72F8-4D6B-AF70-D8DB0587C013}"/>
          </ac:grpSpMkLst>
        </pc:grpChg>
        <pc:gr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grpSpMkLst>
            <pc:docMk/>
            <pc:sldMk cId="3309983615" sldId="287"/>
            <ac:grpSpMk id="7" creationId="{B8B905A9-AB8C-4130-8C50-F6C9829DD72E}"/>
          </ac:grpSpMkLst>
        </pc:grpChg>
        <pc:gr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grpSpMkLst>
            <pc:docMk/>
            <pc:sldMk cId="3309983615" sldId="287"/>
            <ac:grpSpMk id="10" creationId="{3616F332-CAB1-449E-9D1D-65DEFEC0DB90}"/>
          </ac:grpSpMkLst>
        </pc:grpChg>
        <pc:grpChg chg="add mod">
          <ac:chgData name="Ярослав Александрович Абузов" userId="89d95bee-967b-43f0-89c2-fb5489401153" providerId="ADAL" clId="{37768829-54FD-426E-87EA-88220A686ADF}" dt="2021-11-11T19:43:14.076" v="2669" actId="164"/>
          <ac:grpSpMkLst>
            <pc:docMk/>
            <pc:sldMk cId="3309983615" sldId="287"/>
            <ac:grpSpMk id="28" creationId="{1E084207-BA20-4EC5-9948-08A8ADAA4CD0}"/>
          </ac:grpSpMkLst>
        </pc:grpChg>
        <pc:cxnChg chg="add mod">
          <ac:chgData name="Ярослав Александрович Абузов" userId="89d95bee-967b-43f0-89c2-fb5489401153" providerId="ADAL" clId="{37768829-54FD-426E-87EA-88220A686ADF}" dt="2021-11-11T19:43:14.076" v="2669" actId="164"/>
          <ac:cxnSpMkLst>
            <pc:docMk/>
            <pc:sldMk cId="3309983615" sldId="287"/>
            <ac:cxnSpMk id="15" creationId="{E731BAE4-2496-4FE0-9657-CE810B0884AA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9:43:14.076" v="2669" actId="164"/>
          <ac:cxnSpMkLst>
            <pc:docMk/>
            <pc:sldMk cId="3309983615" sldId="287"/>
            <ac:cxnSpMk id="16" creationId="{1160CA00-A2C7-4E7F-978E-FB8E544E7F9E}"/>
          </ac:cxnSpMkLst>
        </pc:cxnChg>
        <pc:cxnChg chg="add mod">
          <ac:chgData name="Ярослав Александрович Абузов" userId="89d95bee-967b-43f0-89c2-fb5489401153" providerId="ADAL" clId="{37768829-54FD-426E-87EA-88220A686ADF}" dt="2021-11-11T19:43:14.076" v="2669" actId="164"/>
          <ac:cxnSpMkLst>
            <pc:docMk/>
            <pc:sldMk cId="3309983615" sldId="287"/>
            <ac:cxnSpMk id="17" creationId="{84E5AD43-C798-45A2-BB17-E7A90977A2DD}"/>
          </ac:cxnSpMkLst>
        </pc:cxn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0:19:08.323" v="2760"/>
        <pc:sldMkLst>
          <pc:docMk/>
          <pc:sldMk cId="3538488696" sldId="288"/>
        </pc:sldMkLst>
        <pc:spChg chg="add mod">
          <ac:chgData name="Ярослав Александрович Абузов" userId="89d95bee-967b-43f0-89c2-fb5489401153" providerId="ADAL" clId="{37768829-54FD-426E-87EA-88220A686ADF}" dt="2021-11-11T20:18:56.173" v="2755" actId="1076"/>
          <ac:spMkLst>
            <pc:docMk/>
            <pc:sldMk cId="3538488696" sldId="288"/>
            <ac:spMk id="5" creationId="{6B75566F-669D-4F02-9EB9-EA731DF99637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10:36.487" v="2695" actId="478"/>
          <ac:spMkLst>
            <pc:docMk/>
            <pc:sldMk cId="3538488696" sldId="288"/>
            <ac:spMk id="6" creationId="{801F3A06-46BF-47C4-ADD7-D0E035D2F11C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11:23.922" v="2717" actId="1076"/>
          <ac:spMkLst>
            <pc:docMk/>
            <pc:sldMk cId="3538488696" sldId="288"/>
            <ac:spMk id="7" creationId="{8F2F3F0A-10A9-4CB6-A037-F65DCACFF2CD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11:46.694" v="2739" actId="1076"/>
          <ac:spMkLst>
            <pc:docMk/>
            <pc:sldMk cId="3538488696" sldId="288"/>
            <ac:spMk id="8" creationId="{207E2793-39D0-4289-B409-D69C5DC6D944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11:50.950" v="2740" actId="1076"/>
          <ac:spMkLst>
            <pc:docMk/>
            <pc:sldMk cId="3538488696" sldId="288"/>
            <ac:spMk id="9" creationId="{717D435C-4579-4029-A43D-BBF16D569AAE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19:02.608" v="2758"/>
          <ac:spMkLst>
            <pc:docMk/>
            <pc:sldMk cId="3538488696" sldId="288"/>
            <ac:spMk id="10" creationId="{34580DE5-A32C-43AA-82FD-595E5B911995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19:08.323" v="2760"/>
          <ac:spMkLst>
            <pc:docMk/>
            <pc:sldMk cId="3538488696" sldId="288"/>
            <ac:spMk id="11" creationId="{97CB850A-3310-49A2-A7B1-C60F5D398A88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0:49:40.411" v="2794"/>
        <pc:sldMkLst>
          <pc:docMk/>
          <pc:sldMk cId="764168247" sldId="289"/>
        </pc:sldMkLst>
        <pc:spChg chg="add del">
          <ac:chgData name="Ярослав Александрович Абузов" userId="89d95bee-967b-43f0-89c2-fb5489401153" providerId="ADAL" clId="{37768829-54FD-426E-87EA-88220A686ADF}" dt="2021-11-11T20:38:23.574" v="2782"/>
          <ac:spMkLst>
            <pc:docMk/>
            <pc:sldMk cId="764168247" sldId="289"/>
            <ac:spMk id="2" creationId="{2BD16A09-770A-42A0-8B0D-0978DCEF0EBF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0:34:25.605" v="2780" actId="20577"/>
          <ac:spMkLst>
            <pc:docMk/>
            <pc:sldMk cId="764168247" sldId="289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4.861" v="2762" actId="478"/>
          <ac:spMkLst>
            <pc:docMk/>
            <pc:sldMk cId="764168247" sldId="289"/>
            <ac:spMk id="5" creationId="{6B75566F-669D-4F02-9EB9-EA731DF99637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4.861" v="2762" actId="478"/>
          <ac:spMkLst>
            <pc:docMk/>
            <pc:sldMk cId="764168247" sldId="289"/>
            <ac:spMk id="7" creationId="{8F2F3F0A-10A9-4CB6-A037-F65DCACFF2CD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7.851" v="2764" actId="478"/>
          <ac:spMkLst>
            <pc:docMk/>
            <pc:sldMk cId="764168247" sldId="289"/>
            <ac:spMk id="8" creationId="{207E2793-39D0-4289-B409-D69C5DC6D944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5.721" v="2763" actId="478"/>
          <ac:spMkLst>
            <pc:docMk/>
            <pc:sldMk cId="764168247" sldId="289"/>
            <ac:spMk id="9" creationId="{717D435C-4579-4029-A43D-BBF16D569AA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4.861" v="2762" actId="478"/>
          <ac:spMkLst>
            <pc:docMk/>
            <pc:sldMk cId="764168247" sldId="289"/>
            <ac:spMk id="10" creationId="{34580DE5-A32C-43AA-82FD-595E5B911995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34:14.861" v="2762" actId="478"/>
          <ac:spMkLst>
            <pc:docMk/>
            <pc:sldMk cId="764168247" sldId="289"/>
            <ac:spMk id="11" creationId="{97CB850A-3310-49A2-A7B1-C60F5D398A88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38:47.774" v="2790" actId="14100"/>
          <ac:spMkLst>
            <pc:docMk/>
            <pc:sldMk cId="764168247" sldId="289"/>
            <ac:spMk id="12" creationId="{58546972-A9A2-47FA-8642-766F1A99FD2E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49:40.411" v="2794"/>
          <ac:spMkLst>
            <pc:docMk/>
            <pc:sldMk cId="764168247" sldId="289"/>
            <ac:spMk id="13" creationId="{AFC2C7E3-EF2F-4695-A956-AAC9444C547D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0:50:06.274" v="2801" actId="1440"/>
        <pc:sldMkLst>
          <pc:docMk/>
          <pc:sldMk cId="2945445427" sldId="290"/>
        </pc:sldMkLst>
        <pc:spChg chg="del">
          <ac:chgData name="Ярослав Александрович Абузов" userId="89d95bee-967b-43f0-89c2-fb5489401153" providerId="ADAL" clId="{37768829-54FD-426E-87EA-88220A686ADF}" dt="2021-11-11T20:49:49.496" v="2796" actId="478"/>
          <ac:spMkLst>
            <pc:docMk/>
            <pc:sldMk cId="2945445427" sldId="290"/>
            <ac:spMk id="12" creationId="{58546972-A9A2-47FA-8642-766F1A99FD2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49:50.316" v="2797" actId="478"/>
          <ac:spMkLst>
            <pc:docMk/>
            <pc:sldMk cId="2945445427" sldId="290"/>
            <ac:spMk id="13" creationId="{AFC2C7E3-EF2F-4695-A956-AAC9444C547D}"/>
          </ac:spMkLst>
        </pc:spChg>
        <pc:picChg chg="add mod">
          <ac:chgData name="Ярослав Александрович Абузов" userId="89d95bee-967b-43f0-89c2-fb5489401153" providerId="ADAL" clId="{37768829-54FD-426E-87EA-88220A686ADF}" dt="2021-11-11T20:50:06.274" v="2801" actId="1440"/>
          <ac:picMkLst>
            <pc:docMk/>
            <pc:sldMk cId="2945445427" sldId="290"/>
            <ac:picMk id="8194" creationId="{B97D03C9-9F00-426C-BBFC-875757F5216F}"/>
          </ac:picMkLst>
        </pc:pic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0:55:32.898" v="2827" actId="13822"/>
        <pc:sldMkLst>
          <pc:docMk/>
          <pc:sldMk cId="195602841" sldId="291"/>
        </pc:sldMkLst>
        <pc:spChg chg="add mod">
          <ac:chgData name="Ярослав Александрович Абузов" userId="89d95bee-967b-43f0-89c2-fb5489401153" providerId="ADAL" clId="{37768829-54FD-426E-87EA-88220A686ADF}" dt="2021-11-11T20:55:32.898" v="2827" actId="13822"/>
          <ac:spMkLst>
            <pc:docMk/>
            <pc:sldMk cId="195602841" sldId="291"/>
            <ac:spMk id="5" creationId="{C8E38FB7-9813-42EA-8DF1-16AF4F9E0CE1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53:44.202" v="2820" actId="1076"/>
          <ac:spMkLst>
            <pc:docMk/>
            <pc:sldMk cId="195602841" sldId="291"/>
            <ac:spMk id="6" creationId="{3BD95B97-AE64-4E4B-B193-D7E4FC52AA1B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53:44.202" v="2820" actId="1076"/>
          <ac:spMkLst>
            <pc:docMk/>
            <pc:sldMk cId="195602841" sldId="291"/>
            <ac:spMk id="7" creationId="{92E4FD7C-11BF-469F-B0B7-455901BA45E1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0:55:16.756" v="2826" actId="113"/>
          <ac:spMkLst>
            <pc:docMk/>
            <pc:sldMk cId="195602841" sldId="291"/>
            <ac:spMk id="8" creationId="{6A0D478F-0F90-4305-B37D-9FA6A55B3A89}"/>
          </ac:spMkLst>
        </pc:spChg>
        <pc:picChg chg="del">
          <ac:chgData name="Ярослав Александрович Абузов" userId="89d95bee-967b-43f0-89c2-fb5489401153" providerId="ADAL" clId="{37768829-54FD-426E-87EA-88220A686ADF}" dt="2021-11-11T20:53:03.897" v="2803" actId="478"/>
          <ac:picMkLst>
            <pc:docMk/>
            <pc:sldMk cId="195602841" sldId="291"/>
            <ac:picMk id="8194" creationId="{B97D03C9-9F00-426C-BBFC-875757F5216F}"/>
          </ac:picMkLst>
        </pc:picChg>
      </pc:sldChg>
      <pc:sldChg chg="modSp add mod">
        <pc:chgData name="Ярослав Александрович Абузов" userId="89d95bee-967b-43f0-89c2-fb5489401153" providerId="ADAL" clId="{37768829-54FD-426E-87EA-88220A686ADF}" dt="2021-11-11T21:19:14.337" v="3263" actId="14100"/>
        <pc:sldMkLst>
          <pc:docMk/>
          <pc:sldMk cId="342702501" sldId="292"/>
        </pc:sldMkLst>
        <pc:spChg chg="mod">
          <ac:chgData name="Ярослав Александрович Абузов" userId="89d95bee-967b-43f0-89c2-fb5489401153" providerId="ADAL" clId="{37768829-54FD-426E-87EA-88220A686ADF}" dt="2021-11-11T20:55:38.190" v="2829" actId="13822"/>
          <ac:spMkLst>
            <pc:docMk/>
            <pc:sldMk cId="342702501" sldId="292"/>
            <ac:spMk id="5" creationId="{C8E38FB7-9813-42EA-8DF1-16AF4F9E0CE1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0:55:39.704" v="2830" actId="13822"/>
          <ac:spMkLst>
            <pc:docMk/>
            <pc:sldMk cId="342702501" sldId="292"/>
            <ac:spMk id="6" creationId="{3BD95B97-AE64-4E4B-B193-D7E4FC52AA1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19:14.337" v="3263" actId="14100"/>
          <ac:spMkLst>
            <pc:docMk/>
            <pc:sldMk cId="342702501" sldId="292"/>
            <ac:spMk id="8" creationId="{6A0D478F-0F90-4305-B37D-9FA6A55B3A89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1:00:11.263" v="2859" actId="1076"/>
        <pc:sldMkLst>
          <pc:docMk/>
          <pc:sldMk cId="1625745490" sldId="293"/>
        </pc:sldMkLst>
        <pc:spChg chg="add del">
          <ac:chgData name="Ярослав Александрович Абузов" userId="89d95bee-967b-43f0-89c2-fb5489401153" providerId="ADAL" clId="{37768829-54FD-426E-87EA-88220A686ADF}" dt="2021-11-11T20:59:29.835" v="2843"/>
          <ac:spMkLst>
            <pc:docMk/>
            <pc:sldMk cId="1625745490" sldId="293"/>
            <ac:spMk id="2" creationId="{D89EA45A-D6DF-4523-B6A6-7E767325E2F6}"/>
          </ac:spMkLst>
        </pc:spChg>
        <pc:spChg chg="add del">
          <ac:chgData name="Ярослав Александрович Абузов" userId="89d95bee-967b-43f0-89c2-fb5489401153" providerId="ADAL" clId="{37768829-54FD-426E-87EA-88220A686ADF}" dt="2021-11-11T20:59:49.153" v="2847"/>
          <ac:spMkLst>
            <pc:docMk/>
            <pc:sldMk cId="1625745490" sldId="293"/>
            <ac:spMk id="3" creationId="{69975758-BC4D-4CE8-B3A4-B04D36A4AEA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0:57:38.030" v="2835"/>
          <ac:spMkLst>
            <pc:docMk/>
            <pc:sldMk cId="1625745490" sldId="293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57:39.899" v="2836" actId="478"/>
          <ac:spMkLst>
            <pc:docMk/>
            <pc:sldMk cId="1625745490" sldId="293"/>
            <ac:spMk id="5" creationId="{C8E38FB7-9813-42EA-8DF1-16AF4F9E0CE1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57:40.659" v="2837" actId="478"/>
          <ac:spMkLst>
            <pc:docMk/>
            <pc:sldMk cId="1625745490" sldId="293"/>
            <ac:spMk id="6" creationId="{3BD95B97-AE64-4E4B-B193-D7E4FC52AA1B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0:57:41.481" v="2838" actId="478"/>
          <ac:spMkLst>
            <pc:docMk/>
            <pc:sldMk cId="1625745490" sldId="293"/>
            <ac:spMk id="7" creationId="{92E4FD7C-11BF-469F-B0B7-455901BA45E1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0:58:11.536" v="2841" actId="1076"/>
          <ac:spMkLst>
            <pc:docMk/>
            <pc:sldMk cId="1625745490" sldId="293"/>
            <ac:spMk id="8" creationId="{6A0D478F-0F90-4305-B37D-9FA6A55B3A89}"/>
          </ac:spMkLst>
        </pc:spChg>
        <pc:spChg chg="add mod">
          <ac:chgData name="Ярослав Александрович Абузов" userId="89d95bee-967b-43f0-89c2-fb5489401153" providerId="ADAL" clId="{37768829-54FD-426E-87EA-88220A686ADF}" dt="2021-11-11T21:00:11.263" v="2859" actId="1076"/>
          <ac:spMkLst>
            <pc:docMk/>
            <pc:sldMk cId="1625745490" sldId="293"/>
            <ac:spMk id="9" creationId="{0A832505-6CA9-430F-AAB3-26E22CEDD18B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1:08:29.435" v="2878" actId="113"/>
        <pc:sldMkLst>
          <pc:docMk/>
          <pc:sldMk cId="3761776207" sldId="294"/>
        </pc:sldMkLst>
        <pc:spChg chg="mod">
          <ac:chgData name="Ярослав Александрович Абузов" userId="89d95bee-967b-43f0-89c2-fb5489401153" providerId="ADAL" clId="{37768829-54FD-426E-87EA-88220A686ADF}" dt="2021-11-11T21:02:48.703" v="2862"/>
          <ac:spMkLst>
            <pc:docMk/>
            <pc:sldMk cId="3761776207" sldId="294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08:29.435" v="2878" actId="113"/>
          <ac:spMkLst>
            <pc:docMk/>
            <pc:sldMk cId="3761776207" sldId="294"/>
            <ac:spMk id="8" creationId="{6A0D478F-0F90-4305-B37D-9FA6A55B3A89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1:03:04.546" v="2866" actId="478"/>
          <ac:spMkLst>
            <pc:docMk/>
            <pc:sldMk cId="3761776207" sldId="294"/>
            <ac:spMk id="9" creationId="{0A832505-6CA9-430F-AAB3-26E22CEDD18B}"/>
          </ac:spMkLst>
        </pc:spChg>
        <pc:graphicFrameChg chg="add mod modGraphic">
          <ac:chgData name="Ярослав Александрович Абузов" userId="89d95bee-967b-43f0-89c2-fb5489401153" providerId="ADAL" clId="{37768829-54FD-426E-87EA-88220A686ADF}" dt="2021-11-11T21:04:01.131" v="2877" actId="14734"/>
          <ac:graphicFrameMkLst>
            <pc:docMk/>
            <pc:sldMk cId="3761776207" sldId="294"/>
            <ac:graphicFrameMk id="2" creationId="{E8206F52-8D22-475F-BA30-8FEF56EA480F}"/>
          </ac:graphicFrameMkLst>
        </pc:graphicFrame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1:11:39.878" v="2997" actId="113"/>
        <pc:sldMkLst>
          <pc:docMk/>
          <pc:sldMk cId="259576234" sldId="295"/>
        </pc:sldMkLst>
        <pc:spChg chg="add del">
          <ac:chgData name="Ярослав Александрович Абузов" userId="89d95bee-967b-43f0-89c2-fb5489401153" providerId="ADAL" clId="{37768829-54FD-426E-87EA-88220A686ADF}" dt="2021-11-11T21:09:48.830" v="2882"/>
          <ac:spMkLst>
            <pc:docMk/>
            <pc:sldMk cId="259576234" sldId="295"/>
            <ac:spMk id="2" creationId="{9B2C30DF-9A74-46F9-87F4-8D789027591E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1:09:19.817" v="2880" actId="478"/>
          <ac:spMkLst>
            <pc:docMk/>
            <pc:sldMk cId="259576234" sldId="295"/>
            <ac:spMk id="8" creationId="{6A0D478F-0F90-4305-B37D-9FA6A55B3A89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11:39.878" v="2997" actId="113"/>
          <ac:spMkLst>
            <pc:docMk/>
            <pc:sldMk cId="259576234" sldId="295"/>
            <ac:spMk id="9" creationId="{0A832505-6CA9-430F-AAB3-26E22CEDD18B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1:29:14.439" v="3339" actId="1076"/>
        <pc:sldMkLst>
          <pc:docMk/>
          <pc:sldMk cId="2780211525" sldId="296"/>
        </pc:sldMkLst>
        <pc:spChg chg="add del">
          <ac:chgData name="Ярослав Александрович Абузов" userId="89d95bee-967b-43f0-89c2-fb5489401153" providerId="ADAL" clId="{37768829-54FD-426E-87EA-88220A686ADF}" dt="2021-11-11T21:19:06.941" v="3260"/>
          <ac:spMkLst>
            <pc:docMk/>
            <pc:sldMk cId="2780211525" sldId="296"/>
            <ac:spMk id="2" creationId="{E7FC7EA9-9952-45D0-AB8F-0B145B757C1C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12:14.743" v="2999"/>
          <ac:spMkLst>
            <pc:docMk/>
            <pc:sldMk cId="2780211525" sldId="296"/>
            <ac:spMk id="4" creationId="{95B4CF81-FFD2-45B0-B847-16009FF064E0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29:14.439" v="3339" actId="1076"/>
          <ac:spMkLst>
            <pc:docMk/>
            <pc:sldMk cId="2780211525" sldId="296"/>
            <ac:spMk id="9" creationId="{0A832505-6CA9-430F-AAB3-26E22CEDD18B}"/>
          </ac:spMkLst>
        </pc:spChg>
        <pc:graphicFrameChg chg="add del">
          <ac:chgData name="Ярослав Александрович Абузов" userId="89d95bee-967b-43f0-89c2-fb5489401153" providerId="ADAL" clId="{37768829-54FD-426E-87EA-88220A686ADF}" dt="2021-11-11T21:23:33.033" v="3289"/>
          <ac:graphicFrameMkLst>
            <pc:docMk/>
            <pc:sldMk cId="2780211525" sldId="296"/>
            <ac:graphicFrameMk id="3" creationId="{6D71461A-6A1D-4678-82BE-5CB8C49A67E1}"/>
          </ac:graphicFrameMkLst>
        </pc:graphicFrameChg>
      </pc:sldChg>
      <pc:sldChg chg="modSp add mod">
        <pc:chgData name="Ярослав Александрович Абузов" userId="89d95bee-967b-43f0-89c2-fb5489401153" providerId="ADAL" clId="{37768829-54FD-426E-87EA-88220A686ADF}" dt="2021-11-11T21:18:35.912" v="3256" actId="14100"/>
        <pc:sldMkLst>
          <pc:docMk/>
          <pc:sldMk cId="109810950" sldId="297"/>
        </pc:sldMkLst>
        <pc:spChg chg="mod">
          <ac:chgData name="Ярослав Александрович Абузов" userId="89d95bee-967b-43f0-89c2-fb5489401153" providerId="ADAL" clId="{37768829-54FD-426E-87EA-88220A686ADF}" dt="2021-11-11T21:12:48.100" v="3001" actId="13822"/>
          <ac:spMkLst>
            <pc:docMk/>
            <pc:sldMk cId="109810950" sldId="297"/>
            <ac:spMk id="6" creationId="{3BD95B97-AE64-4E4B-B193-D7E4FC52AA1B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12:49.541" v="3002" actId="13822"/>
          <ac:spMkLst>
            <pc:docMk/>
            <pc:sldMk cId="109810950" sldId="297"/>
            <ac:spMk id="7" creationId="{92E4FD7C-11BF-469F-B0B7-455901BA45E1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18:35.912" v="3256" actId="14100"/>
          <ac:spMkLst>
            <pc:docMk/>
            <pc:sldMk cId="109810950" sldId="297"/>
            <ac:spMk id="8" creationId="{6A0D478F-0F90-4305-B37D-9FA6A55B3A89}"/>
          </ac:spMkLst>
        </pc:spChg>
      </pc:sldChg>
      <pc:sldChg chg="addSp delSp modSp add mod">
        <pc:chgData name="Ярослав Александрович Абузов" userId="89d95bee-967b-43f0-89c2-fb5489401153" providerId="ADAL" clId="{37768829-54FD-426E-87EA-88220A686ADF}" dt="2021-11-11T21:35:00.818" v="3408" actId="1076"/>
        <pc:sldMkLst>
          <pc:docMk/>
          <pc:sldMk cId="2662446605" sldId="298"/>
        </pc:sldMkLst>
        <pc:spChg chg="add del">
          <ac:chgData name="Ярослав Александрович Абузов" userId="89d95bee-967b-43f0-89c2-fb5489401153" providerId="ADAL" clId="{37768829-54FD-426E-87EA-88220A686ADF}" dt="2021-11-11T21:32:50.949" v="3349"/>
          <ac:spMkLst>
            <pc:docMk/>
            <pc:sldMk cId="2662446605" sldId="298"/>
            <ac:spMk id="3" creationId="{B0E76DA0-7B6E-4E91-A246-C62D8244CBE6}"/>
          </ac:spMkLst>
        </pc:spChg>
        <pc:spChg chg="mod">
          <ac:chgData name="Ярослав Александрович Абузов" userId="89d95bee-967b-43f0-89c2-fb5489401153" providerId="ADAL" clId="{37768829-54FD-426E-87EA-88220A686ADF}" dt="2021-11-11T21:32:33.550" v="3344" actId="1076"/>
          <ac:spMkLst>
            <pc:docMk/>
            <pc:sldMk cId="2662446605" sldId="298"/>
            <ac:spMk id="4" creationId="{95B4CF81-FFD2-45B0-B847-16009FF064E0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1:32:41.341" v="3345" actId="478"/>
          <ac:spMkLst>
            <pc:docMk/>
            <pc:sldMk cId="2662446605" sldId="298"/>
            <ac:spMk id="9" creationId="{0A832505-6CA9-430F-AAB3-26E22CEDD18B}"/>
          </ac:spMkLst>
        </pc:spChg>
        <pc:graphicFrameChg chg="add del">
          <ac:chgData name="Ярослав Александрович Абузов" userId="89d95bee-967b-43f0-89c2-fb5489401153" providerId="ADAL" clId="{37768829-54FD-426E-87EA-88220A686ADF}" dt="2021-11-11T21:32:47.776" v="3347"/>
          <ac:graphicFrameMkLst>
            <pc:docMk/>
            <pc:sldMk cId="2662446605" sldId="298"/>
            <ac:graphicFrameMk id="2" creationId="{FB18A27E-3AFB-424F-8691-F31A48F38887}"/>
          </ac:graphicFrameMkLst>
        </pc:graphicFrameChg>
        <pc:graphicFrameChg chg="add mod modGraphic">
          <ac:chgData name="Ярослав Александрович Абузов" userId="89d95bee-967b-43f0-89c2-fb5489401153" providerId="ADAL" clId="{37768829-54FD-426E-87EA-88220A686ADF}" dt="2021-11-11T21:35:00.818" v="3408" actId="1076"/>
          <ac:graphicFrameMkLst>
            <pc:docMk/>
            <pc:sldMk cId="2662446605" sldId="298"/>
            <ac:graphicFrameMk id="5" creationId="{864F6483-293E-49C8-BCB8-2A0B5FEAFDB7}"/>
          </ac:graphicFrameMkLst>
        </pc:graphicFrameChg>
      </pc:sldChg>
      <pc:sldChg chg="addSp delSp modSp new mod">
        <pc:chgData name="Ярослав Александрович Абузов" userId="89d95bee-967b-43f0-89c2-fb5489401153" providerId="ADAL" clId="{37768829-54FD-426E-87EA-88220A686ADF}" dt="2021-11-11T21:40:54.323" v="3423" actId="1076"/>
        <pc:sldMkLst>
          <pc:docMk/>
          <pc:sldMk cId="147198200" sldId="299"/>
        </pc:sldMkLst>
        <pc:spChg chg="mod">
          <ac:chgData name="Ярослав Александрович Абузов" userId="89d95bee-967b-43f0-89c2-fb5489401153" providerId="ADAL" clId="{37768829-54FD-426E-87EA-88220A686ADF}" dt="2021-11-11T21:40:30.457" v="3421" actId="1076"/>
          <ac:spMkLst>
            <pc:docMk/>
            <pc:sldMk cId="147198200" sldId="299"/>
            <ac:spMk id="2" creationId="{B833A16B-AF36-4EA9-A95A-E6A1B094C24A}"/>
          </ac:spMkLst>
        </pc:spChg>
        <pc:spChg chg="del">
          <ac:chgData name="Ярослав Александрович Абузов" userId="89d95bee-967b-43f0-89c2-fb5489401153" providerId="ADAL" clId="{37768829-54FD-426E-87EA-88220A686ADF}" dt="2021-11-11T21:40:20.155" v="3410" actId="478"/>
          <ac:spMkLst>
            <pc:docMk/>
            <pc:sldMk cId="147198200" sldId="299"/>
            <ac:spMk id="3" creationId="{C00AA5B0-CDB5-4A2A-9001-D132D25EC399}"/>
          </ac:spMkLst>
        </pc:spChg>
        <pc:picChg chg="add mod">
          <ac:chgData name="Ярослав Александрович Абузов" userId="89d95bee-967b-43f0-89c2-fb5489401153" providerId="ADAL" clId="{37768829-54FD-426E-87EA-88220A686ADF}" dt="2021-11-11T21:40:54.323" v="3423" actId="1076"/>
          <ac:picMkLst>
            <pc:docMk/>
            <pc:sldMk cId="147198200" sldId="299"/>
            <ac:picMk id="4" creationId="{995E2A56-0119-4C7C-822F-C0DCADFB9B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6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5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4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2990D7-12A6-47B5-B032-120CCBF2B6EF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1B77C1-CDEB-49DE-92F3-E0E802B83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83BC01-9745-4849-844C-4D490BBB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 работа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cap="none" dirty="0">
                <a:latin typeface="Arial" panose="020B0604020202020204" pitchFamily="34" charset="0"/>
                <a:cs typeface="Arial" panose="020B0604020202020204" pitchFamily="34" charset="0"/>
              </a:rPr>
              <a:t>Нужно больше потоков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7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ABD2C1E-3270-4E42-9A8B-4824D036ABE3}"/>
              </a:ext>
            </a:extLst>
          </p:cNvPr>
          <p:cNvGrpSpPr/>
          <p:nvPr/>
        </p:nvGrpSpPr>
        <p:grpSpPr>
          <a:xfrm>
            <a:off x="213082" y="1362076"/>
            <a:ext cx="11470744" cy="4133848"/>
            <a:chOff x="213082" y="1362076"/>
            <a:chExt cx="11470744" cy="4133848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2983832" y="1362076"/>
              <a:ext cx="8699994" cy="4133848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410193A-2189-42A5-957E-78B51DAAD116}"/>
                </a:ext>
              </a:extLst>
            </p:cNvPr>
            <p:cNvSpPr/>
            <p:nvPr/>
          </p:nvSpPr>
          <p:spPr>
            <a:xfrm>
              <a:off x="3424467" y="2598821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чтения запроса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03E7BCC-C526-4EEC-AE19-32276E9E3C6D}"/>
                </a:ext>
              </a:extLst>
            </p:cNvPr>
            <p:cNvSpPr/>
            <p:nvPr/>
          </p:nvSpPr>
          <p:spPr>
            <a:xfrm>
              <a:off x="6052001" y="1671720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выполнения запроса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ACB6557-D044-4995-82DF-A3F6AFB29DAC}"/>
                </a:ext>
              </a:extLst>
            </p:cNvPr>
            <p:cNvSpPr/>
            <p:nvPr/>
          </p:nvSpPr>
          <p:spPr>
            <a:xfrm>
              <a:off x="8679535" y="1671720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ответа на запрос</a:t>
              </a: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199AFB9-CB1C-4CC9-BFDB-CD648A2213F9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5229204" y="2212139"/>
              <a:ext cx="822797" cy="1216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D11CC7D-2D5F-4E6D-9E2E-B3E4834BB97F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7856738" y="2212139"/>
              <a:ext cx="82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88C4AAD-F11E-4CB6-8B57-B1B04A78F69F}"/>
                </a:ext>
              </a:extLst>
            </p:cNvPr>
            <p:cNvSpPr/>
            <p:nvPr/>
          </p:nvSpPr>
          <p:spPr>
            <a:xfrm>
              <a:off x="6054006" y="2822572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выполнения запроса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5A996CE-3B63-430F-B85F-7C5D08DBECA8}"/>
                </a:ext>
              </a:extLst>
            </p:cNvPr>
            <p:cNvSpPr/>
            <p:nvPr/>
          </p:nvSpPr>
          <p:spPr>
            <a:xfrm>
              <a:off x="6046829" y="4039434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выполнения запроса</a:t>
              </a: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6F30EDE-9103-46FB-BF04-8F58DA1EB3CC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5229204" y="3362991"/>
              <a:ext cx="824802" cy="6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E0B9531-D920-4622-A191-F11B15722DC4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>
              <a:off x="5229204" y="3429000"/>
              <a:ext cx="817625" cy="1150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4AB9448-C67C-4C98-AA2E-8D2740478D08}"/>
                </a:ext>
              </a:extLst>
            </p:cNvPr>
            <p:cNvSpPr/>
            <p:nvPr/>
          </p:nvSpPr>
          <p:spPr>
            <a:xfrm>
              <a:off x="8679535" y="2822572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ответа на запрос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07E8EA63-972E-4D26-B963-D267059B2AEB}"/>
                </a:ext>
              </a:extLst>
            </p:cNvPr>
            <p:cNvSpPr/>
            <p:nvPr/>
          </p:nvSpPr>
          <p:spPr>
            <a:xfrm>
              <a:off x="8679535" y="4039433"/>
              <a:ext cx="1804737" cy="108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ответа на запрос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9E89FC94-9E63-4B21-9AF9-DDEA1F401E5F}"/>
                </a:ext>
              </a:extLst>
            </p:cNvPr>
            <p:cNvCxnSpPr>
              <a:cxnSpLocks/>
              <a:stCxn id="18" idx="3"/>
              <a:endCxn id="29" idx="1"/>
            </p:cNvCxnSpPr>
            <p:nvPr/>
          </p:nvCxnSpPr>
          <p:spPr>
            <a:xfrm>
              <a:off x="7858743" y="3362991"/>
              <a:ext cx="820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07243783-0C34-4C10-A102-B1EDEB5CFE1D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 flipV="1">
              <a:off x="7851566" y="4579852"/>
              <a:ext cx="8279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13E5764A-ACB0-40D9-A2DB-A63B79F95C90}"/>
                </a:ext>
              </a:extLst>
            </p:cNvPr>
            <p:cNvSpPr/>
            <p:nvPr/>
          </p:nvSpPr>
          <p:spPr>
            <a:xfrm>
              <a:off x="213082" y="2908464"/>
              <a:ext cx="1820256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</a:t>
              </a:r>
            </a:p>
          </p:txBody>
        </p:sp>
        <p:sp>
          <p:nvSpPr>
            <p:cNvPr id="38" name="Стрелка: влево-вправо 37">
              <a:extLst>
                <a:ext uri="{FF2B5EF4-FFF2-40B4-BE49-F238E27FC236}">
                  <a16:creationId xmlns:a16="http://schemas.microsoft.com/office/drawing/2014/main" id="{DB08D9BC-20DD-4F78-97FA-AF11FA170042}"/>
                </a:ext>
              </a:extLst>
            </p:cNvPr>
            <p:cNvSpPr/>
            <p:nvPr/>
          </p:nvSpPr>
          <p:spPr>
            <a:xfrm>
              <a:off x="2033338" y="3048916"/>
              <a:ext cx="1391129" cy="85006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51BD5B1-C2CA-401F-814B-A0D696246460}"/>
              </a:ext>
            </a:extLst>
          </p:cNvPr>
          <p:cNvSpPr/>
          <p:nvPr/>
        </p:nvSpPr>
        <p:spPr>
          <a:xfrm>
            <a:off x="5754285" y="5574735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336156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0130531-A819-4879-9AD3-BCFEC1C95CFB}"/>
              </a:ext>
            </a:extLst>
          </p:cNvPr>
          <p:cNvSpPr/>
          <p:nvPr/>
        </p:nvSpPr>
        <p:spPr>
          <a:xfrm>
            <a:off x="3942065" y="1362076"/>
            <a:ext cx="7836849" cy="4133848"/>
          </a:xfrm>
          <a:prstGeom prst="roundRect">
            <a:avLst>
              <a:gd name="adj" fmla="val 346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410193A-2189-42A5-957E-78B51DAAD116}"/>
              </a:ext>
            </a:extLst>
          </p:cNvPr>
          <p:cNvSpPr/>
          <p:nvPr/>
        </p:nvSpPr>
        <p:spPr>
          <a:xfrm>
            <a:off x="4074172" y="2598821"/>
            <a:ext cx="1804737" cy="166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чтения запроса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3E7BCC-C526-4EEC-AE19-32276E9E3C6D}"/>
              </a:ext>
            </a:extLst>
          </p:cNvPr>
          <p:cNvSpPr/>
          <p:nvPr/>
        </p:nvSpPr>
        <p:spPr>
          <a:xfrm>
            <a:off x="6701706" y="1671720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ACB6557-D044-4995-82DF-A3F6AFB29DAC}"/>
              </a:ext>
            </a:extLst>
          </p:cNvPr>
          <p:cNvSpPr/>
          <p:nvPr/>
        </p:nvSpPr>
        <p:spPr>
          <a:xfrm>
            <a:off x="9329240" y="1671720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199AFB9-CB1C-4CC9-BFDB-CD648A2213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878909" y="2212139"/>
            <a:ext cx="822797" cy="121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11CC7D-2D5F-4E6D-9E2E-B3E4834BB97F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8506443" y="2212139"/>
            <a:ext cx="822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88C4AAD-F11E-4CB6-8B57-B1B04A78F69F}"/>
              </a:ext>
            </a:extLst>
          </p:cNvPr>
          <p:cNvSpPr/>
          <p:nvPr/>
        </p:nvSpPr>
        <p:spPr>
          <a:xfrm>
            <a:off x="6703711" y="2822572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5A996CE-3B63-430F-B85F-7C5D08DBECA8}"/>
              </a:ext>
            </a:extLst>
          </p:cNvPr>
          <p:cNvSpPr/>
          <p:nvPr/>
        </p:nvSpPr>
        <p:spPr>
          <a:xfrm>
            <a:off x="6696534" y="4039434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6F30EDE-9103-46FB-BF04-8F58DA1EB3C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878909" y="3362991"/>
            <a:ext cx="824802" cy="6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B9531-D920-4622-A191-F11B15722DC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878909" y="3429000"/>
            <a:ext cx="817625" cy="115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AB9448-C67C-4C98-AA2E-8D2740478D08}"/>
              </a:ext>
            </a:extLst>
          </p:cNvPr>
          <p:cNvSpPr/>
          <p:nvPr/>
        </p:nvSpPr>
        <p:spPr>
          <a:xfrm>
            <a:off x="9329240" y="2822572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7E8EA63-972E-4D26-B963-D267059B2AEB}"/>
              </a:ext>
            </a:extLst>
          </p:cNvPr>
          <p:cNvSpPr/>
          <p:nvPr/>
        </p:nvSpPr>
        <p:spPr>
          <a:xfrm>
            <a:off x="9329240" y="4039433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89FC94-9E63-4B21-9AF9-DDEA1F401E5F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8508448" y="3362991"/>
            <a:ext cx="8207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7243783-0C34-4C10-A102-B1EDEB5CFE1D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8501271" y="4579852"/>
            <a:ext cx="827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3E5764A-ACB0-40D9-A2DB-A63B79F95C90}"/>
              </a:ext>
            </a:extLst>
          </p:cNvPr>
          <p:cNvSpPr/>
          <p:nvPr/>
        </p:nvSpPr>
        <p:spPr>
          <a:xfrm>
            <a:off x="213082" y="2908464"/>
            <a:ext cx="182025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76C7163D-6110-4043-9183-0AC5EF349581}"/>
              </a:ext>
            </a:extLst>
          </p:cNvPr>
          <p:cNvCxnSpPr>
            <a:stCxn id="37" idx="0"/>
            <a:endCxn id="15" idx="0"/>
          </p:cNvCxnSpPr>
          <p:nvPr/>
        </p:nvCxnSpPr>
        <p:spPr>
          <a:xfrm rot="5400000" flipH="1" flipV="1">
            <a:off x="2895054" y="826978"/>
            <a:ext cx="309643" cy="3853331"/>
          </a:xfrm>
          <a:prstGeom prst="curvedConnector3">
            <a:avLst>
              <a:gd name="adj1" fmla="val 50410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6A86542-9559-4008-96E8-FE4E166EEE5F}"/>
              </a:ext>
            </a:extLst>
          </p:cNvPr>
          <p:cNvSpPr/>
          <p:nvPr/>
        </p:nvSpPr>
        <p:spPr>
          <a:xfrm>
            <a:off x="1884135" y="5372281"/>
            <a:ext cx="2331480" cy="1020649"/>
          </a:xfrm>
          <a:prstGeom prst="roundRect">
            <a:avLst>
              <a:gd name="adj" fmla="val 34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подключения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24AFCFF6-89EC-4419-896F-CF7D30345739}"/>
              </a:ext>
            </a:extLst>
          </p:cNvPr>
          <p:cNvCxnSpPr>
            <a:stCxn id="37" idx="2"/>
            <a:endCxn id="27" idx="1"/>
          </p:cNvCxnSpPr>
          <p:nvPr/>
        </p:nvCxnSpPr>
        <p:spPr>
          <a:xfrm rot="16200000" flipH="1">
            <a:off x="582086" y="4580556"/>
            <a:ext cx="1843173" cy="7609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E20C3D2C-1EAE-47CE-B2AD-1F5E8E4B864C}"/>
              </a:ext>
            </a:extLst>
          </p:cNvPr>
          <p:cNvCxnSpPr>
            <a:stCxn id="27" idx="3"/>
            <a:endCxn id="15" idx="2"/>
          </p:cNvCxnSpPr>
          <p:nvPr/>
        </p:nvCxnSpPr>
        <p:spPr>
          <a:xfrm flipV="1">
            <a:off x="4215615" y="4259179"/>
            <a:ext cx="760926" cy="16234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307D02E-4154-4F70-8D8E-F519C53A5B22}"/>
              </a:ext>
            </a:extLst>
          </p:cNvPr>
          <p:cNvSpPr/>
          <p:nvPr/>
        </p:nvSpPr>
        <p:spPr>
          <a:xfrm>
            <a:off x="5754285" y="5574735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40940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4DA782A-6329-4271-A874-4FF7BE8868E8}"/>
              </a:ext>
            </a:extLst>
          </p:cNvPr>
          <p:cNvSpPr/>
          <p:nvPr/>
        </p:nvSpPr>
        <p:spPr>
          <a:xfrm>
            <a:off x="1696323" y="5170150"/>
            <a:ext cx="2658979" cy="1424909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0130531-A819-4879-9AD3-BCFEC1C95CFB}"/>
              </a:ext>
            </a:extLst>
          </p:cNvPr>
          <p:cNvSpPr/>
          <p:nvPr/>
        </p:nvSpPr>
        <p:spPr>
          <a:xfrm>
            <a:off x="3942065" y="1362076"/>
            <a:ext cx="7836849" cy="4133848"/>
          </a:xfrm>
          <a:prstGeom prst="roundRect">
            <a:avLst>
              <a:gd name="adj" fmla="val 346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410193A-2189-42A5-957E-78B51DAAD116}"/>
              </a:ext>
            </a:extLst>
          </p:cNvPr>
          <p:cNvSpPr/>
          <p:nvPr/>
        </p:nvSpPr>
        <p:spPr>
          <a:xfrm>
            <a:off x="4074172" y="2598821"/>
            <a:ext cx="1804737" cy="166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чтения запроса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3E7BCC-C526-4EEC-AE19-32276E9E3C6D}"/>
              </a:ext>
            </a:extLst>
          </p:cNvPr>
          <p:cNvSpPr/>
          <p:nvPr/>
        </p:nvSpPr>
        <p:spPr>
          <a:xfrm>
            <a:off x="6701706" y="1671720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ACB6557-D044-4995-82DF-A3F6AFB29DAC}"/>
              </a:ext>
            </a:extLst>
          </p:cNvPr>
          <p:cNvSpPr/>
          <p:nvPr/>
        </p:nvSpPr>
        <p:spPr>
          <a:xfrm>
            <a:off x="9329240" y="1671720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199AFB9-CB1C-4CC9-BFDB-CD648A2213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878909" y="2212139"/>
            <a:ext cx="822797" cy="121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11CC7D-2D5F-4E6D-9E2E-B3E4834BB97F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8506443" y="2212139"/>
            <a:ext cx="822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88C4AAD-F11E-4CB6-8B57-B1B04A78F69F}"/>
              </a:ext>
            </a:extLst>
          </p:cNvPr>
          <p:cNvSpPr/>
          <p:nvPr/>
        </p:nvSpPr>
        <p:spPr>
          <a:xfrm>
            <a:off x="6703711" y="2822572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5A996CE-3B63-430F-B85F-7C5D08DBECA8}"/>
              </a:ext>
            </a:extLst>
          </p:cNvPr>
          <p:cNvSpPr/>
          <p:nvPr/>
        </p:nvSpPr>
        <p:spPr>
          <a:xfrm>
            <a:off x="6696534" y="4039434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выполнения запроса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6F30EDE-9103-46FB-BF04-8F58DA1EB3C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878909" y="3362991"/>
            <a:ext cx="824802" cy="6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B9531-D920-4622-A191-F11B15722DC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878909" y="3429000"/>
            <a:ext cx="817625" cy="115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AB9448-C67C-4C98-AA2E-8D2740478D08}"/>
              </a:ext>
            </a:extLst>
          </p:cNvPr>
          <p:cNvSpPr/>
          <p:nvPr/>
        </p:nvSpPr>
        <p:spPr>
          <a:xfrm>
            <a:off x="9329240" y="2822572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7E8EA63-972E-4D26-B963-D267059B2AEB}"/>
              </a:ext>
            </a:extLst>
          </p:cNvPr>
          <p:cNvSpPr/>
          <p:nvPr/>
        </p:nvSpPr>
        <p:spPr>
          <a:xfrm>
            <a:off x="9329240" y="4039433"/>
            <a:ext cx="1804737" cy="108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</a:p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ответа на запрос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89FC94-9E63-4B21-9AF9-DDEA1F401E5F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8508448" y="3362991"/>
            <a:ext cx="8207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7243783-0C34-4C10-A102-B1EDEB5CFE1D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8501271" y="4579852"/>
            <a:ext cx="827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3E5764A-ACB0-40D9-A2DB-A63B79F95C90}"/>
              </a:ext>
            </a:extLst>
          </p:cNvPr>
          <p:cNvSpPr/>
          <p:nvPr/>
        </p:nvSpPr>
        <p:spPr>
          <a:xfrm>
            <a:off x="213082" y="2908464"/>
            <a:ext cx="182025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76C7163D-6110-4043-9183-0AC5EF349581}"/>
              </a:ext>
            </a:extLst>
          </p:cNvPr>
          <p:cNvCxnSpPr>
            <a:stCxn id="37" idx="0"/>
            <a:endCxn id="15" idx="0"/>
          </p:cNvCxnSpPr>
          <p:nvPr/>
        </p:nvCxnSpPr>
        <p:spPr>
          <a:xfrm rot="5400000" flipH="1" flipV="1">
            <a:off x="2895054" y="826978"/>
            <a:ext cx="309643" cy="3853331"/>
          </a:xfrm>
          <a:prstGeom prst="curvedConnector3">
            <a:avLst>
              <a:gd name="adj1" fmla="val 50410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6A86542-9559-4008-96E8-FE4E166EEE5F}"/>
              </a:ext>
            </a:extLst>
          </p:cNvPr>
          <p:cNvSpPr/>
          <p:nvPr/>
        </p:nvSpPr>
        <p:spPr>
          <a:xfrm>
            <a:off x="1884135" y="5372281"/>
            <a:ext cx="2331480" cy="1020649"/>
          </a:xfrm>
          <a:prstGeom prst="roundRect">
            <a:avLst>
              <a:gd name="adj" fmla="val 34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подключения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24AFCFF6-89EC-4419-896F-CF7D30345739}"/>
              </a:ext>
            </a:extLst>
          </p:cNvPr>
          <p:cNvCxnSpPr>
            <a:stCxn id="37" idx="2"/>
            <a:endCxn id="27" idx="1"/>
          </p:cNvCxnSpPr>
          <p:nvPr/>
        </p:nvCxnSpPr>
        <p:spPr>
          <a:xfrm rot="16200000" flipH="1">
            <a:off x="582086" y="4580556"/>
            <a:ext cx="1843173" cy="7609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E20C3D2C-1EAE-47CE-B2AD-1F5E8E4B864C}"/>
              </a:ext>
            </a:extLst>
          </p:cNvPr>
          <p:cNvCxnSpPr>
            <a:stCxn id="27" idx="3"/>
            <a:endCxn id="15" idx="2"/>
          </p:cNvCxnSpPr>
          <p:nvPr/>
        </p:nvCxnSpPr>
        <p:spPr>
          <a:xfrm flipV="1">
            <a:off x="4215615" y="4259179"/>
            <a:ext cx="760926" cy="16234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108EED6-F64C-49D3-9E0C-62D6C4441A93}"/>
              </a:ext>
            </a:extLst>
          </p:cNvPr>
          <p:cNvSpPr/>
          <p:nvPr/>
        </p:nvSpPr>
        <p:spPr>
          <a:xfrm>
            <a:off x="3983303" y="2186912"/>
            <a:ext cx="2000830" cy="23843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83B07F-25CC-452F-81D6-963BFC8FC130}"/>
              </a:ext>
            </a:extLst>
          </p:cNvPr>
          <p:cNvSpPr/>
          <p:nvPr/>
        </p:nvSpPr>
        <p:spPr>
          <a:xfrm>
            <a:off x="6533617" y="1483007"/>
            <a:ext cx="2126622" cy="38531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FEF8BE5-9ADF-4EB2-993E-9D20307B5C21}"/>
              </a:ext>
            </a:extLst>
          </p:cNvPr>
          <p:cNvSpPr/>
          <p:nvPr/>
        </p:nvSpPr>
        <p:spPr>
          <a:xfrm>
            <a:off x="9154004" y="1483007"/>
            <a:ext cx="2126622" cy="38531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894782A-90C3-4843-A978-EF1693B19FFA}"/>
              </a:ext>
            </a:extLst>
          </p:cNvPr>
          <p:cNvSpPr/>
          <p:nvPr/>
        </p:nvSpPr>
        <p:spPr>
          <a:xfrm>
            <a:off x="5754285" y="5574735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54181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9575DB-DC43-4CF9-8403-9851558CD53F}"/>
              </a:ext>
            </a:extLst>
          </p:cNvPr>
          <p:cNvSpPr/>
          <p:nvPr/>
        </p:nvSpPr>
        <p:spPr>
          <a:xfrm>
            <a:off x="324710" y="1945071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6023F3-C6FD-448C-8E2D-4AE296A80B11}"/>
              </a:ext>
            </a:extLst>
          </p:cNvPr>
          <p:cNvSpPr/>
          <p:nvPr/>
        </p:nvSpPr>
        <p:spPr>
          <a:xfrm>
            <a:off x="4564619" y="3553307"/>
            <a:ext cx="2478505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Сервер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C45D35-D111-4A2E-B0CF-AF2CAF9F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" y="886290"/>
            <a:ext cx="11542580" cy="689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8804CE-F32D-40D6-9CD5-4941FB511F1E}"/>
              </a:ext>
            </a:extLst>
          </p:cNvPr>
          <p:cNvSpPr/>
          <p:nvPr/>
        </p:nvSpPr>
        <p:spPr>
          <a:xfrm>
            <a:off x="324710" y="2915618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68E90E-3643-49AD-824A-A774B1938E11}"/>
              </a:ext>
            </a:extLst>
          </p:cNvPr>
          <p:cNvSpPr/>
          <p:nvPr/>
        </p:nvSpPr>
        <p:spPr>
          <a:xfrm>
            <a:off x="324710" y="3886165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45A9A0-5473-4A82-8AC7-B5C33C65A7E9}"/>
              </a:ext>
            </a:extLst>
          </p:cNvPr>
          <p:cNvSpPr/>
          <p:nvPr/>
        </p:nvSpPr>
        <p:spPr>
          <a:xfrm>
            <a:off x="324709" y="4856712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FD72C1-083E-4FA2-8F2B-B1AF0ADE3ED2}"/>
              </a:ext>
            </a:extLst>
          </p:cNvPr>
          <p:cNvSpPr/>
          <p:nvPr/>
        </p:nvSpPr>
        <p:spPr>
          <a:xfrm>
            <a:off x="324708" y="5827259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9648EC78-07A5-4221-BCA2-AF384D9D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3199" y="3039942"/>
            <a:ext cx="2133600" cy="21336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C485E3-8104-45EA-A2E5-DCFCD17651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13021" y="2289993"/>
            <a:ext cx="2651598" cy="1828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6BAD9F8-6C42-4ADE-B3AD-D96C06AAA2A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913021" y="3260540"/>
            <a:ext cx="2651598" cy="858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3F4F159-F170-410A-B371-52604446839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13021" y="4118792"/>
            <a:ext cx="2651598" cy="112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A38EEAF-DE15-4430-A1A2-B0A72605D5B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913020" y="4118792"/>
            <a:ext cx="2651599" cy="1082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EDC63C1-957F-48A2-BE3A-C4D418DADCC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913019" y="4118792"/>
            <a:ext cx="2651600" cy="205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178A754B-758D-4150-9EEC-816ED27572A3}"/>
              </a:ext>
            </a:extLst>
          </p:cNvPr>
          <p:cNvSpPr/>
          <p:nvPr/>
        </p:nvSpPr>
        <p:spPr>
          <a:xfrm>
            <a:off x="7043123" y="3745814"/>
            <a:ext cx="2478505" cy="7459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6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9575DB-DC43-4CF9-8403-9851558CD53F}"/>
              </a:ext>
            </a:extLst>
          </p:cNvPr>
          <p:cNvSpPr/>
          <p:nvPr/>
        </p:nvSpPr>
        <p:spPr>
          <a:xfrm>
            <a:off x="589405" y="1949056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6023F3-C6FD-448C-8E2D-4AE296A80B11}"/>
              </a:ext>
            </a:extLst>
          </p:cNvPr>
          <p:cNvSpPr/>
          <p:nvPr/>
        </p:nvSpPr>
        <p:spPr>
          <a:xfrm>
            <a:off x="4757124" y="5261774"/>
            <a:ext cx="2478505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Сервер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8804CE-F32D-40D6-9CD5-4941FB511F1E}"/>
              </a:ext>
            </a:extLst>
          </p:cNvPr>
          <p:cNvSpPr/>
          <p:nvPr/>
        </p:nvSpPr>
        <p:spPr>
          <a:xfrm>
            <a:off x="589405" y="2877458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68E90E-3643-49AD-824A-A774B1938E11}"/>
              </a:ext>
            </a:extLst>
          </p:cNvPr>
          <p:cNvSpPr/>
          <p:nvPr/>
        </p:nvSpPr>
        <p:spPr>
          <a:xfrm>
            <a:off x="589404" y="3834975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45A9A0-5473-4A82-8AC7-B5C33C65A7E9}"/>
              </a:ext>
            </a:extLst>
          </p:cNvPr>
          <p:cNvSpPr/>
          <p:nvPr/>
        </p:nvSpPr>
        <p:spPr>
          <a:xfrm>
            <a:off x="589403" y="4831117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FD72C1-083E-4FA2-8F2B-B1AF0ADE3ED2}"/>
              </a:ext>
            </a:extLst>
          </p:cNvPr>
          <p:cNvSpPr/>
          <p:nvPr/>
        </p:nvSpPr>
        <p:spPr>
          <a:xfrm>
            <a:off x="589403" y="5827259"/>
            <a:ext cx="1588311" cy="6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9648EC78-07A5-4221-BCA2-AF384D9D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767" y="4724400"/>
            <a:ext cx="2133600" cy="21336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C485E3-8104-45EA-A2E5-DCFCD17651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77716" y="2293978"/>
            <a:ext cx="2579408" cy="3533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6BAD9F8-6C42-4ADE-B3AD-D96C06AAA2A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177716" y="3222380"/>
            <a:ext cx="2579408" cy="2604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3F4F159-F170-410A-B371-52604446839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177715" y="4179897"/>
            <a:ext cx="2579409" cy="1647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A38EEAF-DE15-4430-A1A2-B0A72605D5B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177714" y="5176039"/>
            <a:ext cx="2579410" cy="651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EDC63C1-957F-48A2-BE3A-C4D418DADCC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2177714" y="5827259"/>
            <a:ext cx="2579410" cy="34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178A754B-758D-4150-9EEC-816ED27572A3}"/>
              </a:ext>
            </a:extLst>
          </p:cNvPr>
          <p:cNvSpPr/>
          <p:nvPr/>
        </p:nvSpPr>
        <p:spPr>
          <a:xfrm>
            <a:off x="7235629" y="5458294"/>
            <a:ext cx="2478505" cy="7459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9504A6-9240-4EB1-9036-67205FB6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803845"/>
            <a:ext cx="8717946" cy="2456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Рисунок 33" descr="Ключ">
            <a:extLst>
              <a:ext uri="{FF2B5EF4-FFF2-40B4-BE49-F238E27FC236}">
                <a16:creationId xmlns:a16="http://schemas.microsoft.com/office/drawing/2014/main" id="{6580B455-14AC-48C0-82ED-2D1439744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011770"/>
            <a:ext cx="598015" cy="598015"/>
          </a:xfrm>
          <a:prstGeom prst="rect">
            <a:avLst/>
          </a:prstGeom>
        </p:spPr>
      </p:pic>
      <p:pic>
        <p:nvPicPr>
          <p:cNvPr id="35" name="Рисунок 34" descr="Ключ">
            <a:extLst>
              <a:ext uri="{FF2B5EF4-FFF2-40B4-BE49-F238E27FC236}">
                <a16:creationId xmlns:a16="http://schemas.microsoft.com/office/drawing/2014/main" id="{41C91835-1C32-4626-B291-9899C8465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923372"/>
            <a:ext cx="598015" cy="598015"/>
          </a:xfrm>
          <a:prstGeom prst="rect">
            <a:avLst/>
          </a:prstGeom>
        </p:spPr>
      </p:pic>
      <p:pic>
        <p:nvPicPr>
          <p:cNvPr id="36" name="Рисунок 35" descr="Ключ">
            <a:extLst>
              <a:ext uri="{FF2B5EF4-FFF2-40B4-BE49-F238E27FC236}">
                <a16:creationId xmlns:a16="http://schemas.microsoft.com/office/drawing/2014/main" id="{ABC96FF6-25C4-4F5D-94DB-6E7D9BCEB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12" y="3851774"/>
            <a:ext cx="598015" cy="598015"/>
          </a:xfrm>
          <a:prstGeom prst="rect">
            <a:avLst/>
          </a:prstGeom>
        </p:spPr>
      </p:pic>
      <p:pic>
        <p:nvPicPr>
          <p:cNvPr id="37" name="Рисунок 36" descr="Ключ">
            <a:extLst>
              <a:ext uri="{FF2B5EF4-FFF2-40B4-BE49-F238E27FC236}">
                <a16:creationId xmlns:a16="http://schemas.microsoft.com/office/drawing/2014/main" id="{E3FCD284-5C0D-4A22-8A50-D21C6F4FF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013" y="4841470"/>
            <a:ext cx="598015" cy="598015"/>
          </a:xfrm>
          <a:prstGeom prst="rect">
            <a:avLst/>
          </a:prstGeom>
        </p:spPr>
      </p:pic>
      <p:pic>
        <p:nvPicPr>
          <p:cNvPr id="38" name="Рисунок 37" descr="Ключ">
            <a:extLst>
              <a:ext uri="{FF2B5EF4-FFF2-40B4-BE49-F238E27FC236}">
                <a16:creationId xmlns:a16="http://schemas.microsoft.com/office/drawing/2014/main" id="{394E8B00-67F5-428A-81BD-3A69A0183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014" y="5906145"/>
            <a:ext cx="598015" cy="5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DB570DAF-CB97-4A8A-9A29-A2D68A7B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63703"/>
              </p:ext>
            </p:extLst>
          </p:nvPr>
        </p:nvGraphicFramePr>
        <p:xfrm>
          <a:off x="3083051" y="1083240"/>
          <a:ext cx="6025898" cy="234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12949">
                  <a:extLst>
                    <a:ext uri="{9D8B030D-6E8A-4147-A177-3AD203B41FA5}">
                      <a16:colId xmlns:a16="http://schemas.microsoft.com/office/drawing/2014/main" val="2438743440"/>
                    </a:ext>
                  </a:extLst>
                </a:gridCol>
                <a:gridCol w="3012949">
                  <a:extLst>
                    <a:ext uri="{9D8B030D-6E8A-4147-A177-3AD203B41FA5}">
                      <a16:colId xmlns:a16="http://schemas.microsoft.com/office/drawing/2014/main" val="3372739421"/>
                    </a:ext>
                  </a:extLst>
                </a:gridCol>
              </a:tblGrid>
              <a:tr h="4691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24097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r>
                        <a:rPr lang="en-US" sz="2400" dirty="0"/>
                        <a:t>qwerty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234asdf546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02424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r>
                        <a:rPr lang="en-US" sz="2400" dirty="0"/>
                        <a:t>prog5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fhgn786o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84261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r>
                        <a:rPr lang="en-US" sz="2400" dirty="0"/>
                        <a:t>chelik54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564hb4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7486"/>
                  </a:ext>
                </a:extLst>
              </a:tr>
              <a:tr h="469152">
                <a:tc>
                  <a:txBody>
                    <a:bodyPr/>
                    <a:lstStyle/>
                    <a:p>
                      <a:r>
                        <a:rPr lang="en-US" sz="2400" dirty="0"/>
                        <a:t>duck7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ngfd457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13451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0175429-D999-4010-B1DA-58B9210C24B6}"/>
              </a:ext>
            </a:extLst>
          </p:cNvPr>
          <p:cNvSpPr/>
          <p:nvPr/>
        </p:nvSpPr>
        <p:spPr>
          <a:xfrm>
            <a:off x="3617981" y="3523144"/>
            <a:ext cx="495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пользователями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AD95A8D-A6F6-40E0-81BA-5581E93E0E71}"/>
              </a:ext>
            </a:extLst>
          </p:cNvPr>
          <p:cNvSpPr/>
          <p:nvPr/>
        </p:nvSpPr>
        <p:spPr>
          <a:xfrm>
            <a:off x="5831164" y="4758385"/>
            <a:ext cx="45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F0538F6-BD43-4607-81DD-3B8CE30D070A}"/>
              </a:ext>
            </a:extLst>
          </p:cNvPr>
          <p:cNvSpPr/>
          <p:nvPr/>
        </p:nvSpPr>
        <p:spPr>
          <a:xfrm>
            <a:off x="762050" y="5776661"/>
            <a:ext cx="106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вашими объектами (поля объекта == столбцы таблицы)</a:t>
            </a:r>
          </a:p>
        </p:txBody>
      </p:sp>
    </p:spTree>
    <p:extLst>
      <p:ext uri="{BB962C8B-B14F-4D97-AF65-F5344CB8AC3E}">
        <p14:creationId xmlns:p14="http://schemas.microsoft.com/office/powerpoint/2010/main" val="339886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9648EC78-07A5-4221-BCA2-AF384D9D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200" y="862264"/>
            <a:ext cx="2133600" cy="21336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6D5C56-76DC-4C18-A382-83CFC8703354}"/>
              </a:ext>
            </a:extLst>
          </p:cNvPr>
          <p:cNvSpPr/>
          <p:nvPr/>
        </p:nvSpPr>
        <p:spPr>
          <a:xfrm>
            <a:off x="2035189" y="4180972"/>
            <a:ext cx="2416496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Пул соединений с БД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D884C48-A62A-49FE-9DA8-4C51E9C37D5D}"/>
              </a:ext>
            </a:extLst>
          </p:cNvPr>
          <p:cNvSpPr/>
          <p:nvPr/>
        </p:nvSpPr>
        <p:spPr>
          <a:xfrm>
            <a:off x="7740317" y="4180971"/>
            <a:ext cx="2416496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раз открывать-закрывать соединение</a:t>
            </a:r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4606B4C6-A1D8-4339-BC76-3133E15624EA}"/>
              </a:ext>
            </a:extLst>
          </p:cNvPr>
          <p:cNvSpPr/>
          <p:nvPr/>
        </p:nvSpPr>
        <p:spPr>
          <a:xfrm rot="18485030">
            <a:off x="3060408" y="2622888"/>
            <a:ext cx="2487572" cy="7459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лево-вправо 24">
            <a:extLst>
              <a:ext uri="{FF2B5EF4-FFF2-40B4-BE49-F238E27FC236}">
                <a16:creationId xmlns:a16="http://schemas.microsoft.com/office/drawing/2014/main" id="{9DDAAEC0-8F01-43E0-856A-946C39DF0E02}"/>
              </a:ext>
            </a:extLst>
          </p:cNvPr>
          <p:cNvSpPr/>
          <p:nvPr/>
        </p:nvSpPr>
        <p:spPr>
          <a:xfrm rot="13398535">
            <a:off x="6653839" y="2638706"/>
            <a:ext cx="2487572" cy="7459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4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АХТУНГ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6D5C56-76DC-4C18-A382-83CFC8703354}"/>
              </a:ext>
            </a:extLst>
          </p:cNvPr>
          <p:cNvSpPr/>
          <p:nvPr/>
        </p:nvSpPr>
        <p:spPr>
          <a:xfrm>
            <a:off x="1450538" y="1980699"/>
            <a:ext cx="9290923" cy="2896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ХРАНИТЕ ВАШУ КОЛЛЕКЦИЮ (БД) В ПАМЯТИ! Если её размер будет, например – 1 Тб, то ваша программа умрёт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77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6D5C56-76DC-4C18-A382-83CFC8703354}"/>
              </a:ext>
            </a:extLst>
          </p:cNvPr>
          <p:cNvSpPr/>
          <p:nvPr/>
        </p:nvSpPr>
        <p:spPr>
          <a:xfrm>
            <a:off x="907748" y="1182855"/>
            <a:ext cx="10376504" cy="4947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Имеет смысл добавить каждой команде метод, который будет говорить о том, нужен ли этой команде авторизированный пользователь. На сервере необходимо закрепить информацию об авторизованных пользователях (привязать к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порту подключения). Сервер также должен проверять – авторизован ли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283277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6D5C56-76DC-4C18-A382-83CFC8703354}"/>
              </a:ext>
            </a:extLst>
          </p:cNvPr>
          <p:cNvSpPr/>
          <p:nvPr/>
        </p:nvSpPr>
        <p:spPr>
          <a:xfrm>
            <a:off x="907748" y="2325103"/>
            <a:ext cx="10376504" cy="2207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Команды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 добавить как и все остальные – штатным способом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 descr="Резиновый утенок">
            <a:extLst>
              <a:ext uri="{FF2B5EF4-FFF2-40B4-BE49-F238E27FC236}">
                <a16:creationId xmlns:a16="http://schemas.microsoft.com/office/drawing/2014/main" id="{F63DCD5E-AF73-4AA1-BB2C-FA94925A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45425">
            <a:off x="10090680" y="3331626"/>
            <a:ext cx="1288009" cy="1288009"/>
          </a:xfrm>
          <a:prstGeom prst="rect">
            <a:avLst/>
          </a:prstGeom>
        </p:spPr>
      </p:pic>
      <p:pic>
        <p:nvPicPr>
          <p:cNvPr id="21" name="Рисунок 20" descr="Резиновый утенок">
            <a:extLst>
              <a:ext uri="{FF2B5EF4-FFF2-40B4-BE49-F238E27FC236}">
                <a16:creationId xmlns:a16="http://schemas.microsoft.com/office/drawing/2014/main" id="{40132946-5A92-43ED-9097-27C6BA4C2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821981" y="3867946"/>
            <a:ext cx="1288009" cy="1288009"/>
          </a:xfrm>
          <a:prstGeom prst="rect">
            <a:avLst/>
          </a:prstGeom>
        </p:spPr>
      </p:pic>
      <p:pic>
        <p:nvPicPr>
          <p:cNvPr id="3" name="Рисунок 2" descr="Резиновый утенок">
            <a:extLst>
              <a:ext uri="{FF2B5EF4-FFF2-40B4-BE49-F238E27FC236}">
                <a16:creationId xmlns:a16="http://schemas.microsoft.com/office/drawing/2014/main" id="{F71C7641-330B-4992-8B2B-BD42EE056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145" y="1722687"/>
            <a:ext cx="1288009" cy="1288009"/>
          </a:xfrm>
          <a:prstGeom prst="rect">
            <a:avLst/>
          </a:prstGeom>
        </p:spPr>
      </p:pic>
      <p:pic>
        <p:nvPicPr>
          <p:cNvPr id="4" name="Рисунок 3" descr="Ванна">
            <a:extLst>
              <a:ext uri="{FF2B5EF4-FFF2-40B4-BE49-F238E27FC236}">
                <a16:creationId xmlns:a16="http://schemas.microsoft.com/office/drawing/2014/main" id="{1B4BB422-CBF8-4F43-8B18-ACD54B8BA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728246"/>
            <a:ext cx="1892300" cy="1892300"/>
          </a:xfrm>
          <a:prstGeom prst="rect">
            <a:avLst/>
          </a:prstGeom>
        </p:spPr>
      </p:pic>
      <p:pic>
        <p:nvPicPr>
          <p:cNvPr id="7" name="Рисунок 6" descr="Ванна">
            <a:extLst>
              <a:ext uri="{FF2B5EF4-FFF2-40B4-BE49-F238E27FC236}">
                <a16:creationId xmlns:a16="http://schemas.microsoft.com/office/drawing/2014/main" id="{A3F700C0-9CAA-44DA-86F3-8B78E201F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745" y="3728246"/>
            <a:ext cx="1892300" cy="1892300"/>
          </a:xfrm>
          <a:prstGeom prst="rect">
            <a:avLst/>
          </a:prstGeom>
        </p:spPr>
      </p:pic>
      <p:pic>
        <p:nvPicPr>
          <p:cNvPr id="8" name="Рисунок 7" descr="Ванна">
            <a:extLst>
              <a:ext uri="{FF2B5EF4-FFF2-40B4-BE49-F238E27FC236}">
                <a16:creationId xmlns:a16="http://schemas.microsoft.com/office/drawing/2014/main" id="{9158BD39-5C80-467E-B11E-588FD9DB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7490" y="3728246"/>
            <a:ext cx="1892300" cy="1892300"/>
          </a:xfrm>
          <a:prstGeom prst="rect">
            <a:avLst/>
          </a:prstGeom>
        </p:spPr>
      </p:pic>
      <p:pic>
        <p:nvPicPr>
          <p:cNvPr id="9" name="Рисунок 8" descr="Резиновый утенок">
            <a:extLst>
              <a:ext uri="{FF2B5EF4-FFF2-40B4-BE49-F238E27FC236}">
                <a16:creationId xmlns:a16="http://schemas.microsoft.com/office/drawing/2014/main" id="{A718D307-DE36-4248-BA6F-B10DBF991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8171" y="1722686"/>
            <a:ext cx="1288009" cy="1288009"/>
          </a:xfrm>
          <a:prstGeom prst="rect">
            <a:avLst/>
          </a:prstGeom>
        </p:spPr>
      </p:pic>
      <p:pic>
        <p:nvPicPr>
          <p:cNvPr id="10" name="Рисунок 9" descr="Резиновый утенок">
            <a:extLst>
              <a:ext uri="{FF2B5EF4-FFF2-40B4-BE49-F238E27FC236}">
                <a16:creationId xmlns:a16="http://schemas.microsoft.com/office/drawing/2014/main" id="{D6E3951F-0626-4D1C-8DE6-728D3F54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158" y="1730354"/>
            <a:ext cx="1288009" cy="1288009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BF9CBE5-E7A2-4E7D-A737-407381DC3A3F}"/>
              </a:ext>
            </a:extLst>
          </p:cNvPr>
          <p:cNvCxnSpPr>
            <a:cxnSpLocks/>
          </p:cNvCxnSpPr>
          <p:nvPr/>
        </p:nvCxnSpPr>
        <p:spPr>
          <a:xfrm>
            <a:off x="6248400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Рисунок 15" descr="Ванна">
            <a:extLst>
              <a:ext uri="{FF2B5EF4-FFF2-40B4-BE49-F238E27FC236}">
                <a16:creationId xmlns:a16="http://schemas.microsoft.com/office/drawing/2014/main" id="{1776C145-6F93-44F9-A68C-C6A8F1239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4530" y="3728246"/>
            <a:ext cx="1892300" cy="1892300"/>
          </a:xfrm>
          <a:prstGeom prst="rect">
            <a:avLst/>
          </a:prstGeom>
        </p:spPr>
      </p:pic>
      <p:pic>
        <p:nvPicPr>
          <p:cNvPr id="17" name="Рисунок 16" descr="Ванна">
            <a:extLst>
              <a:ext uri="{FF2B5EF4-FFF2-40B4-BE49-F238E27FC236}">
                <a16:creationId xmlns:a16="http://schemas.microsoft.com/office/drawing/2014/main" id="{215E2F4B-DC47-4FFB-B9A4-9EAC54A9E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723817">
            <a:off x="9943650" y="3742754"/>
            <a:ext cx="1892300" cy="1892300"/>
          </a:xfrm>
          <a:prstGeom prst="rect">
            <a:avLst/>
          </a:prstGeom>
        </p:spPr>
      </p:pic>
      <p:pic>
        <p:nvPicPr>
          <p:cNvPr id="20" name="Рисунок 19" descr="Ванна">
            <a:extLst>
              <a:ext uri="{FF2B5EF4-FFF2-40B4-BE49-F238E27FC236}">
                <a16:creationId xmlns:a16="http://schemas.microsoft.com/office/drawing/2014/main" id="{91CC3934-48DA-40D5-9760-A286EB5D7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8885" y="3730104"/>
            <a:ext cx="1892300" cy="1892300"/>
          </a:xfrm>
          <a:prstGeom prst="rect">
            <a:avLst/>
          </a:prstGeom>
        </p:spPr>
      </p:pic>
      <p:pic>
        <p:nvPicPr>
          <p:cNvPr id="22" name="Рисунок 21" descr="Резиновый утенок">
            <a:extLst>
              <a:ext uri="{FF2B5EF4-FFF2-40B4-BE49-F238E27FC236}">
                <a16:creationId xmlns:a16="http://schemas.microsoft.com/office/drawing/2014/main" id="{3DB98FE2-7C3B-4691-BC51-4DEEF8F1C1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2547" y="1722685"/>
            <a:ext cx="1288009" cy="1288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4898AD-E79C-4B83-B143-8EABD6F12888}"/>
              </a:ext>
            </a:extLst>
          </p:cNvPr>
          <p:cNvSpPr txBox="1"/>
          <p:nvPr/>
        </p:nvSpPr>
        <p:spPr>
          <a:xfrm>
            <a:off x="10332169" y="1254641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96871B-F16B-4770-A506-C66DF83DBCDF}"/>
              </a:ext>
            </a:extLst>
          </p:cNvPr>
          <p:cNvSpPr txBox="1"/>
          <p:nvPr/>
        </p:nvSpPr>
        <p:spPr>
          <a:xfrm>
            <a:off x="6470948" y="3490893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aaaa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A27B9B4C-F42A-4151-AD53-C51B1617C6E3}"/>
              </a:ext>
            </a:extLst>
          </p:cNvPr>
          <p:cNvSpPr/>
          <p:nvPr/>
        </p:nvSpPr>
        <p:spPr>
          <a:xfrm>
            <a:off x="747200" y="2967040"/>
            <a:ext cx="348242" cy="1413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61FA1C60-5EE3-4C05-931A-A15A4DB0A5F9}"/>
              </a:ext>
            </a:extLst>
          </p:cNvPr>
          <p:cNvSpPr/>
          <p:nvPr/>
        </p:nvSpPr>
        <p:spPr>
          <a:xfrm>
            <a:off x="4057902" y="2967039"/>
            <a:ext cx="348242" cy="1413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E0272D4D-DC09-4523-A60E-44212B984DA8}"/>
              </a:ext>
            </a:extLst>
          </p:cNvPr>
          <p:cNvSpPr/>
          <p:nvPr/>
        </p:nvSpPr>
        <p:spPr>
          <a:xfrm>
            <a:off x="2386817" y="2967039"/>
            <a:ext cx="348242" cy="14139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514BF2B1-409B-43BA-BDDA-761F76C2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34" y="106061"/>
            <a:ext cx="3066123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Ожидание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6F4B8B2-8F61-4F67-BE9A-8B009E9A6067}"/>
              </a:ext>
            </a:extLst>
          </p:cNvPr>
          <p:cNvSpPr txBox="1">
            <a:spLocks/>
          </p:cNvSpPr>
          <p:nvPr/>
        </p:nvSpPr>
        <p:spPr bwMode="black">
          <a:xfrm>
            <a:off x="7820428" y="106061"/>
            <a:ext cx="3066123" cy="4812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реальность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15069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ШИФРОВАНИЕ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6D5C56-76DC-4C18-A382-83CFC8703354}"/>
              </a:ext>
            </a:extLst>
          </p:cNvPr>
          <p:cNvSpPr/>
          <p:nvPr/>
        </p:nvSpPr>
        <p:spPr>
          <a:xfrm>
            <a:off x="907748" y="2325103"/>
            <a:ext cx="10376504" cy="2207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Используйте библиотеку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Commons Codec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стандартные классы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83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DFB3ABA-F11C-4772-8A03-6B4A98EE1CD0}"/>
              </a:ext>
            </a:extLst>
          </p:cNvPr>
          <p:cNvSpPr/>
          <p:nvPr/>
        </p:nvSpPr>
        <p:spPr>
          <a:xfrm>
            <a:off x="269389" y="980573"/>
            <a:ext cx="11653221" cy="5089358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Создатели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предоставили две возможности создания потоков: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интерфейса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расширение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extending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класса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Расширение класса - это путь наследования методов и переменных класса родителя. В этом случае можно наследоваться только от одного родительского класса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Данное ограничение внутри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можно преодолеть реализацией интерфейса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который является наиболее распространённым способом создания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287178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8835FE-AECB-4D1B-94F3-74B71DA5F822}"/>
              </a:ext>
            </a:extLst>
          </p:cNvPr>
          <p:cNvSpPr/>
          <p:nvPr/>
        </p:nvSpPr>
        <p:spPr>
          <a:xfrm>
            <a:off x="144378" y="913327"/>
            <a:ext cx="857851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class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extends 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{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@Override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public void run() {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	// </a:t>
            </a:r>
            <a:r>
              <a:rPr lang="ru-RU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тут наш код</a:t>
            </a:r>
            <a:endParaRPr lang="en-US" sz="2800" b="1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}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9507F6-BF43-4028-8730-A85FF7890460}"/>
              </a:ext>
            </a:extLst>
          </p:cNvPr>
          <p:cNvSpPr/>
          <p:nvPr/>
        </p:nvSpPr>
        <p:spPr>
          <a:xfrm>
            <a:off x="2420271" y="3925108"/>
            <a:ext cx="9515055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static void main(String[]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args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) {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= new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  <a:r>
              <a:rPr lang="en-US" sz="28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ourThread.start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927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8835FE-AECB-4D1B-94F3-74B71DA5F822}"/>
              </a:ext>
            </a:extLst>
          </p:cNvPr>
          <p:cNvSpPr/>
          <p:nvPr/>
        </p:nvSpPr>
        <p:spPr>
          <a:xfrm>
            <a:off x="144377" y="913327"/>
            <a:ext cx="9627351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class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implements 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Runnable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{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@Override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public void run() {</a:t>
            </a: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	// </a:t>
            </a:r>
            <a:r>
              <a:rPr lang="ru-RU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тут наш код</a:t>
            </a:r>
            <a:endParaRPr lang="en-US" sz="2800" b="1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}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9507F6-BF43-4028-8730-A85FF7890460}"/>
              </a:ext>
            </a:extLst>
          </p:cNvPr>
          <p:cNvSpPr/>
          <p:nvPr/>
        </p:nvSpPr>
        <p:spPr>
          <a:xfrm>
            <a:off x="312821" y="3925108"/>
            <a:ext cx="11622505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static void main(String[]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args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) {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Thread </a:t>
            </a:r>
            <a:r>
              <a:rPr lang="en-US" sz="28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= new Thread(new </a:t>
            </a:r>
            <a:r>
              <a:rPr lang="en-US" sz="28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OutThread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());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</a:t>
            </a:r>
            <a:r>
              <a:rPr lang="en-US" sz="28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ourThread.start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423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1F3A06-46BF-47C4-ADD7-D0E035D2F11C}"/>
              </a:ext>
            </a:extLst>
          </p:cNvPr>
          <p:cNvSpPr/>
          <p:nvPr/>
        </p:nvSpPr>
        <p:spPr>
          <a:xfrm>
            <a:off x="269389" y="2036345"/>
            <a:ext cx="11653221" cy="2785310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процессе функционирования потоки часто используют общие ресурсы приложения, определенные вне потока. Если несколько потоков начнут одновременно вносить изменения в общий ресурс, то результаты выполнения программы могут быть непредсказуемыми. </a:t>
            </a:r>
          </a:p>
        </p:txBody>
      </p:sp>
    </p:spTree>
    <p:extLst>
      <p:ext uri="{BB962C8B-B14F-4D97-AF65-F5344CB8AC3E}">
        <p14:creationId xmlns:p14="http://schemas.microsoft.com/office/powerpoint/2010/main" val="148331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1F3A06-46BF-47C4-ADD7-D0E035D2F11C}"/>
              </a:ext>
            </a:extLst>
          </p:cNvPr>
          <p:cNvSpPr/>
          <p:nvPr/>
        </p:nvSpPr>
        <p:spPr>
          <a:xfrm>
            <a:off x="269389" y="1179095"/>
            <a:ext cx="11653221" cy="5065294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Чтобы избежать подобной ситуации, потоки необходимо синхронизировать. Одним из способов синхронизации потоков связан с использованием ключевого слова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Оператор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позволяет определить блок кода или метод, который должен быть доступен только одному потоку. Можно использовать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своих классах определяя синхронизированные методы или блоки. Но нельзя использовать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переменных или атрибутах в определении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2176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901BD7-85F7-44B3-B17A-C5E5D50AF182}"/>
              </a:ext>
            </a:extLst>
          </p:cNvPr>
          <p:cNvSpPr/>
          <p:nvPr/>
        </p:nvSpPr>
        <p:spPr>
          <a:xfrm>
            <a:off x="8178672" y="3028950"/>
            <a:ext cx="3150422" cy="80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Блокировка на уровне объекта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821990-6E20-4A7A-933F-B261A2DCF45F}"/>
              </a:ext>
            </a:extLst>
          </p:cNvPr>
          <p:cNvSpPr/>
          <p:nvPr/>
        </p:nvSpPr>
        <p:spPr>
          <a:xfrm>
            <a:off x="1515979" y="2736502"/>
            <a:ext cx="6400801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synchronized (</a:t>
            </a:r>
            <a:r>
              <a:rPr lang="en-US" sz="28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оbject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)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{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// other thread safe code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956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5C1617-44AE-4D75-8D44-35E1E15DFB62}"/>
              </a:ext>
            </a:extLst>
          </p:cNvPr>
          <p:cNvSpPr/>
          <p:nvPr/>
        </p:nvSpPr>
        <p:spPr>
          <a:xfrm>
            <a:off x="466790" y="738149"/>
            <a:ext cx="10868527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class </a:t>
            </a:r>
            <a:r>
              <a:rPr lang="en-US" sz="24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DemoClass</a:t>
            </a:r>
            <a:endParaRPr lang="en-US" sz="24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{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public </a:t>
            </a:r>
            <a:r>
              <a:rPr lang="en-US" sz="24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synchronized</a:t>
            </a:r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static void </a:t>
            </a:r>
            <a:r>
              <a:rPr lang="en-US" sz="24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demoMethod</a:t>
            </a:r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(){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// ...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}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// </a:t>
            </a:r>
            <a:r>
              <a:rPr lang="ru-RU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или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class </a:t>
            </a:r>
            <a:r>
              <a:rPr lang="en-US" sz="24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DemoClass</a:t>
            </a:r>
            <a:endParaRPr lang="en-US" sz="24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{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public void </a:t>
            </a:r>
            <a:r>
              <a:rPr lang="en-US" sz="24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demoMethod</a:t>
            </a:r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(){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</a:t>
            </a:r>
            <a:r>
              <a:rPr lang="en-US" sz="24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synchronized (</a:t>
            </a:r>
            <a:r>
              <a:rPr lang="en-US" sz="2400" b="1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DemoClass.class</a:t>
            </a:r>
            <a:r>
              <a:rPr lang="en-US" sz="24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) </a:t>
            </a:r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{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    // ...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}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}</a:t>
            </a:r>
          </a:p>
          <a:p>
            <a:r>
              <a:rPr lang="en-US" sz="24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4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550F55-2D04-4DB1-ADA6-1DFAAC45055F}"/>
              </a:ext>
            </a:extLst>
          </p:cNvPr>
          <p:cNvSpPr/>
          <p:nvPr/>
        </p:nvSpPr>
        <p:spPr>
          <a:xfrm>
            <a:off x="7828830" y="2522622"/>
            <a:ext cx="3150422" cy="118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Блокировка на уровне метода 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80553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1F3A06-46BF-47C4-ADD7-D0E035D2F11C}"/>
              </a:ext>
            </a:extLst>
          </p:cNvPr>
          <p:cNvSpPr/>
          <p:nvPr/>
        </p:nvSpPr>
        <p:spPr>
          <a:xfrm>
            <a:off x="269389" y="1179095"/>
            <a:ext cx="11653221" cy="5065294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объект в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имеет ассоциированный с ним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который представляет своего рода инструмент для управления доступа к объекту. Когда выполнение кода доходит до оператора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 объекта блокируется, предоставляя монопольный доступ к блоку кода только одному потоку, который произвел блокировку.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окончания работы блока кода, монитор объекта освобождается и он становится доступным для других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355674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1E084207-BA20-4EC5-9948-08A8ADAA4CD0}"/>
              </a:ext>
            </a:extLst>
          </p:cNvPr>
          <p:cNvGrpSpPr/>
          <p:nvPr/>
        </p:nvGrpSpPr>
        <p:grpSpPr>
          <a:xfrm>
            <a:off x="246646" y="1203159"/>
            <a:ext cx="11698709" cy="5212679"/>
            <a:chOff x="246646" y="1203159"/>
            <a:chExt cx="11698709" cy="5212679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94D4F33F-72F8-4D6B-AF70-D8DB0587C013}"/>
                </a:ext>
              </a:extLst>
            </p:cNvPr>
            <p:cNvGrpSpPr/>
            <p:nvPr/>
          </p:nvGrpSpPr>
          <p:grpSpPr>
            <a:xfrm>
              <a:off x="246646" y="1203159"/>
              <a:ext cx="3302669" cy="1521994"/>
              <a:chOff x="535405" y="2370220"/>
              <a:chExt cx="2761248" cy="1245269"/>
            </a:xfrm>
          </p:grpSpPr>
          <p:sp>
            <p:nvSpPr>
              <p:cNvPr id="2" name="Равнобедренный треугольник 1">
                <a:extLst>
                  <a:ext uri="{FF2B5EF4-FFF2-40B4-BE49-F238E27FC236}">
                    <a16:creationId xmlns:a16="http://schemas.microsoft.com/office/drawing/2014/main" id="{AF94D076-CDB3-41D1-8E8C-084115AB1EE1}"/>
                  </a:ext>
                </a:extLst>
              </p:cNvPr>
              <p:cNvSpPr/>
              <p:nvPr/>
            </p:nvSpPr>
            <p:spPr>
              <a:xfrm rot="5400000">
                <a:off x="1293394" y="1612231"/>
                <a:ext cx="1245269" cy="276124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160166-3F4E-4D16-9545-1D76D6422F05}"/>
                  </a:ext>
                </a:extLst>
              </p:cNvPr>
              <p:cNvSpPr txBox="1"/>
              <p:nvPr/>
            </p:nvSpPr>
            <p:spPr>
              <a:xfrm>
                <a:off x="685948" y="2762022"/>
                <a:ext cx="1467161" cy="428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Thread A</a:t>
                </a:r>
                <a:endParaRPr lang="ru-RU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B905A9-AB8C-4130-8C50-F6C9829DD72E}"/>
                </a:ext>
              </a:extLst>
            </p:cNvPr>
            <p:cNvGrpSpPr/>
            <p:nvPr/>
          </p:nvGrpSpPr>
          <p:grpSpPr>
            <a:xfrm>
              <a:off x="246646" y="4893844"/>
              <a:ext cx="3302669" cy="1521994"/>
              <a:chOff x="535405" y="2370220"/>
              <a:chExt cx="2761248" cy="1245269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73385A84-1DF3-4A00-9D17-884C895A3CA5}"/>
                  </a:ext>
                </a:extLst>
              </p:cNvPr>
              <p:cNvSpPr/>
              <p:nvPr/>
            </p:nvSpPr>
            <p:spPr>
              <a:xfrm rot="5400000">
                <a:off x="1293394" y="1612231"/>
                <a:ext cx="1245269" cy="276124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6A3343-B192-4207-A8D1-789D7ACC9279}"/>
                  </a:ext>
                </a:extLst>
              </p:cNvPr>
              <p:cNvSpPr txBox="1"/>
              <p:nvPr/>
            </p:nvSpPr>
            <p:spPr>
              <a:xfrm>
                <a:off x="685948" y="2762022"/>
                <a:ext cx="1489945" cy="428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Thread C</a:t>
                </a:r>
                <a:endParaRPr lang="ru-RU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3616F332-CAB1-449E-9D1D-65DEFEC0DB90}"/>
                </a:ext>
              </a:extLst>
            </p:cNvPr>
            <p:cNvGrpSpPr/>
            <p:nvPr/>
          </p:nvGrpSpPr>
          <p:grpSpPr>
            <a:xfrm>
              <a:off x="246646" y="3051623"/>
              <a:ext cx="3302669" cy="1521994"/>
              <a:chOff x="535405" y="2370220"/>
              <a:chExt cx="2761248" cy="1245269"/>
            </a:xfrm>
          </p:grpSpPr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2C11B3D8-4BFE-4D9D-8F38-72125C9B3E3F}"/>
                  </a:ext>
                </a:extLst>
              </p:cNvPr>
              <p:cNvSpPr/>
              <p:nvPr/>
            </p:nvSpPr>
            <p:spPr>
              <a:xfrm rot="5400000">
                <a:off x="1293394" y="1612231"/>
                <a:ext cx="1245269" cy="276124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F4904-9DDB-498A-B572-76BF3945A9AD}"/>
                  </a:ext>
                </a:extLst>
              </p:cNvPr>
              <p:cNvSpPr txBox="1"/>
              <p:nvPr/>
            </p:nvSpPr>
            <p:spPr>
              <a:xfrm>
                <a:off x="685948" y="2762022"/>
                <a:ext cx="1462550" cy="428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Thread B</a:t>
                </a:r>
                <a:endParaRPr lang="ru-RU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B263D93D-4EFF-4F6B-A681-AFF5F4E41C86}"/>
                </a:ext>
              </a:extLst>
            </p:cNvPr>
            <p:cNvSpPr/>
            <p:nvPr/>
          </p:nvSpPr>
          <p:spPr>
            <a:xfrm>
              <a:off x="5221704" y="3126820"/>
              <a:ext cx="2562727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Synchronized method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731BAE4-2496-4FE0-9657-CE810B0884AA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3549315" y="1964157"/>
              <a:ext cx="1672389" cy="11626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1160CA00-A2C7-4E7F-978E-FB8E544E7F9E}"/>
                </a:ext>
              </a:extLst>
            </p:cNvPr>
            <p:cNvCxnSpPr>
              <a:cxnSpLocks/>
              <a:stCxn id="11" idx="0"/>
              <a:endCxn id="13" idx="1"/>
            </p:cNvCxnSpPr>
            <p:nvPr/>
          </p:nvCxnSpPr>
          <p:spPr>
            <a:xfrm flipV="1">
              <a:off x="3549315" y="3812620"/>
              <a:ext cx="16723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84E5AD43-C798-45A2-BB17-E7A90977A2DD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549315" y="4498420"/>
              <a:ext cx="1672389" cy="11564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46B0AC-B10F-439B-888E-5AE5ADEA567A}"/>
                </a:ext>
              </a:extLst>
            </p:cNvPr>
            <p:cNvSpPr txBox="1"/>
            <p:nvPr/>
          </p:nvSpPr>
          <p:spPr>
            <a:xfrm>
              <a:off x="4215430" y="327648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Monospace" panose="02000603000000000000" pitchFamily="2" charset="2"/>
                  <a:cs typeface="Calibri" panose="020F0502020204030204" pitchFamily="34" charset="0"/>
                </a:rPr>
                <a:t>1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onospace" panose="02000603000000000000" pitchFamily="2" charset="2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B5DAA0-837A-4043-A2A9-C6BFE0084C84}"/>
                </a:ext>
              </a:extLst>
            </p:cNvPr>
            <p:cNvSpPr txBox="1"/>
            <p:nvPr/>
          </p:nvSpPr>
          <p:spPr>
            <a:xfrm>
              <a:off x="4211050" y="1927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Monospace" panose="02000603000000000000" pitchFamily="2" charset="2"/>
                  <a:cs typeface="Calibri" panose="020F0502020204030204" pitchFamily="34" charset="0"/>
                </a:rPr>
                <a:t>3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onospace" panose="02000603000000000000" pitchFamily="2" charset="2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13568D-6390-432C-85F0-492E0F853174}"/>
                </a:ext>
              </a:extLst>
            </p:cNvPr>
            <p:cNvSpPr txBox="1"/>
            <p:nvPr/>
          </p:nvSpPr>
          <p:spPr>
            <a:xfrm>
              <a:off x="4419781" y="50662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Monospace" panose="02000603000000000000" pitchFamily="2" charset="2"/>
                  <a:cs typeface="Calibri" panose="020F0502020204030204" pitchFamily="34" charset="0"/>
                </a:rPr>
                <a:t>2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Monospace" panose="02000603000000000000" pitchFamily="2" charset="2"/>
                <a:cs typeface="Calibri" panose="020F0502020204030204" pitchFamily="34" charset="0"/>
              </a:endParaRPr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099CD9FE-49A9-4EB1-8194-03121A81CA82}"/>
                </a:ext>
              </a:extLst>
            </p:cNvPr>
            <p:cNvSpPr/>
            <p:nvPr/>
          </p:nvSpPr>
          <p:spPr>
            <a:xfrm>
              <a:off x="7784431" y="3328656"/>
              <a:ext cx="4160924" cy="96792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– C – A</a:t>
              </a:r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8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Обзор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DB84A8D4-81A7-48FC-BB3C-F8A7EC6D1886}"/>
              </a:ext>
            </a:extLst>
          </p:cNvPr>
          <p:cNvSpPr/>
          <p:nvPr/>
        </p:nvSpPr>
        <p:spPr>
          <a:xfrm>
            <a:off x="3659522" y="1648322"/>
            <a:ext cx="5251223" cy="84221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9575DB-DC43-4CF9-8403-9851558CD53F}"/>
              </a:ext>
            </a:extLst>
          </p:cNvPr>
          <p:cNvSpPr/>
          <p:nvPr/>
        </p:nvSpPr>
        <p:spPr>
          <a:xfrm>
            <a:off x="1181018" y="1503945"/>
            <a:ext cx="2478505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6023F3-C6FD-448C-8E2D-4AE296A80B11}"/>
              </a:ext>
            </a:extLst>
          </p:cNvPr>
          <p:cNvSpPr/>
          <p:nvPr/>
        </p:nvSpPr>
        <p:spPr>
          <a:xfrm>
            <a:off x="8910746" y="1503946"/>
            <a:ext cx="2478505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5DC7B6-363F-4CD4-AFE9-DC21FD54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4" y="3695912"/>
            <a:ext cx="11899232" cy="1978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 descr="Резиновый утенок">
            <a:extLst>
              <a:ext uri="{FF2B5EF4-FFF2-40B4-BE49-F238E27FC236}">
                <a16:creationId xmlns:a16="http://schemas.microsoft.com/office/drawing/2014/main" id="{C4A7B185-61CE-487B-95A0-E5FE8CCFB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358" y="684904"/>
            <a:ext cx="1409917" cy="14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6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1F3A06-46BF-47C4-ADD7-D0E035D2F11C}"/>
              </a:ext>
            </a:extLst>
          </p:cNvPr>
          <p:cNvSpPr/>
          <p:nvPr/>
        </p:nvSpPr>
        <p:spPr>
          <a:xfrm>
            <a:off x="-160080" y="697831"/>
            <a:ext cx="12439968" cy="5967663"/>
          </a:xfrm>
          <a:prstGeom prst="roundRect">
            <a:avLst>
              <a:gd name="adj" fmla="val 22363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Синхронизация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гарантирует, что два потока не могут выполнить синхронизированный метод одновременно.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можно использовать только с методами и блоками кода, которые могут быть как статическими, так и не статическими.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один из потоков начинает выполнять синхронизированный метод или блок, то этот метод/блок блокируются. Когда поток выходит из синхронизированного метода или блока JVM снимает блокировку. Блокировка снимается, даже если поток покидает синхронизированный метод после завершения из-за каких-либо ошибок или исключений.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Синхронизация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вызывает исключение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NullPointerException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если объект, используемый в синхронизированном блоке, не определен, т.е. равен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Синхронизированные методы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вносят дополнительные затраты на производительность приложения. Поэтому следует использовать синхронизацию, когда она абсолютно необходима.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соответствии со спецификацией языка нельзя использовать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конструкторе, т.к. приведет к ошибке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25328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Синхронизация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E15CE89-223F-4A52-AB63-C2B7D13B1921}"/>
              </a:ext>
            </a:extLst>
          </p:cNvPr>
          <p:cNvSpPr/>
          <p:nvPr/>
        </p:nvSpPr>
        <p:spPr>
          <a:xfrm>
            <a:off x="1356766" y="3028951"/>
            <a:ext cx="3150422" cy="80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Lock/Condition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70056A-562E-4ABC-AE7C-BD298C51D2CF}"/>
              </a:ext>
            </a:extLst>
          </p:cNvPr>
          <p:cNvSpPr/>
          <p:nvPr/>
        </p:nvSpPr>
        <p:spPr>
          <a:xfrm>
            <a:off x="7500893" y="2741696"/>
            <a:ext cx="3150422" cy="137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Синхронизаторы из пакета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java.util.concurrent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2D9361-C89D-4F81-8BC2-200D91013E7A}"/>
              </a:ext>
            </a:extLst>
          </p:cNvPr>
          <p:cNvSpPr/>
          <p:nvPr/>
        </p:nvSpPr>
        <p:spPr>
          <a:xfrm>
            <a:off x="3524659" y="1724629"/>
            <a:ext cx="4946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Больше вариантов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0955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Wait/notify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1F3A06-46BF-47C4-ADD7-D0E035D2F11C}"/>
              </a:ext>
            </a:extLst>
          </p:cNvPr>
          <p:cNvSpPr/>
          <p:nvPr/>
        </p:nvSpPr>
        <p:spPr>
          <a:xfrm>
            <a:off x="269389" y="1491916"/>
            <a:ext cx="11653221" cy="3874168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взаимодействии потоков часто возникает необходимость приостановки одних потоков и их последующего извещения о завершении определенных действий в других потоков. Так например, действия первого потока зависят от результата действий второго потока, и надо каким-то образом известить первый поток, что второй поток произвел/завершил определенную работу. </a:t>
            </a:r>
          </a:p>
        </p:txBody>
      </p:sp>
    </p:spTree>
    <p:extLst>
      <p:ext uri="{BB962C8B-B14F-4D97-AF65-F5344CB8AC3E}">
        <p14:creationId xmlns:p14="http://schemas.microsoft.com/office/powerpoint/2010/main" val="407755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Потоки.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Wait/notify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75566F-669D-4F02-9EB9-EA731DF99637}"/>
              </a:ext>
            </a:extLst>
          </p:cNvPr>
          <p:cNvSpPr/>
          <p:nvPr/>
        </p:nvSpPr>
        <p:spPr>
          <a:xfrm>
            <a:off x="2700456" y="1201653"/>
            <a:ext cx="9121258" cy="1103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освобождает монитор и переводит вызывающий поток в состояние ожидания до тех пор, пока другой поток не вызовет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2F3F0A-10A9-4CB6-A037-F65DCACFF2CD}"/>
              </a:ext>
            </a:extLst>
          </p:cNvPr>
          <p:cNvSpPr/>
          <p:nvPr/>
        </p:nvSpPr>
        <p:spPr>
          <a:xfrm>
            <a:off x="402420" y="1350544"/>
            <a:ext cx="1512523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wait()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7E2793-39D0-4289-B409-D69C5DC6D944}"/>
              </a:ext>
            </a:extLst>
          </p:cNvPr>
          <p:cNvSpPr/>
          <p:nvPr/>
        </p:nvSpPr>
        <p:spPr>
          <a:xfrm>
            <a:off x="175746" y="5402177"/>
            <a:ext cx="2296665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notifyAll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7D435C-4579-4029-A43D-BBF16D569AAE}"/>
              </a:ext>
            </a:extLst>
          </p:cNvPr>
          <p:cNvSpPr/>
          <p:nvPr/>
        </p:nvSpPr>
        <p:spPr>
          <a:xfrm>
            <a:off x="265017" y="3227470"/>
            <a:ext cx="1787327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notify()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4580DE5-A32C-43AA-82FD-595E5B911995}"/>
              </a:ext>
            </a:extLst>
          </p:cNvPr>
          <p:cNvSpPr/>
          <p:nvPr/>
        </p:nvSpPr>
        <p:spPr>
          <a:xfrm>
            <a:off x="2700456" y="3078579"/>
            <a:ext cx="9121258" cy="1103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продолжает работу потока, у которого ранее был вызван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CB850A-3310-49A2-A7B1-C60F5D398A88}"/>
              </a:ext>
            </a:extLst>
          </p:cNvPr>
          <p:cNvSpPr/>
          <p:nvPr/>
        </p:nvSpPr>
        <p:spPr>
          <a:xfrm>
            <a:off x="2700456" y="5253286"/>
            <a:ext cx="9121258" cy="1103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возобновляет работу всех потоков, у которых ранее был вызван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8488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8546972-A9A2-47FA-8642-766F1A99FD2E}"/>
              </a:ext>
            </a:extLst>
          </p:cNvPr>
          <p:cNvSpPr/>
          <p:nvPr/>
        </p:nvSpPr>
        <p:spPr>
          <a:xfrm>
            <a:off x="269389" y="902368"/>
            <a:ext cx="11653221" cy="2526632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Создавать потоки для выполнения большого количества задач очень трудоемко: создание потока и освобождение ресурсов — дорогостоящие операции. Для решения проблемы ввели пулы потоков и очереди задач, из которых берутся задачи для пулов. Пул потоков — своего рода контейнер, в котором содержатся потоки, которые могут выполнять задачи, и после выполнения одной самостоятельно переходить к следующей.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FC2C7E3-EF2F-4695-A956-AAC9444C547D}"/>
              </a:ext>
            </a:extLst>
          </p:cNvPr>
          <p:cNvSpPr/>
          <p:nvPr/>
        </p:nvSpPr>
        <p:spPr>
          <a:xfrm>
            <a:off x="269389" y="3834062"/>
            <a:ext cx="11653221" cy="2526632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Вторая причина создания пулов потоков — возможность разделить объект, выполняющий код, и непосредственно код задачи, которую необходимо выполнить. Использование пула потоков обеспечивает лучший контроль создания потоков и экономит ресурсы создания потоков. Также использование пула потоков упрощает разработку многопоточных программ, упрощая создание и манипулирование потоками.</a:t>
            </a:r>
          </a:p>
        </p:txBody>
      </p:sp>
    </p:spTree>
    <p:extLst>
      <p:ext uri="{BB962C8B-B14F-4D97-AF65-F5344CB8AC3E}">
        <p14:creationId xmlns:p14="http://schemas.microsoft.com/office/powerpoint/2010/main" val="76416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pic>
        <p:nvPicPr>
          <p:cNvPr id="8194" name="Picture 2" descr="schemes-12">
            <a:extLst>
              <a:ext uri="{FF2B5EF4-FFF2-40B4-BE49-F238E27FC236}">
                <a16:creationId xmlns:a16="http://schemas.microsoft.com/office/drawing/2014/main" id="{B97D03C9-9F00-426C-BBFC-875757F5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36" y="794084"/>
            <a:ext cx="9725527" cy="5835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45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E38FB7-9813-42EA-8DF1-16AF4F9E0CE1}"/>
              </a:ext>
            </a:extLst>
          </p:cNvPr>
          <p:cNvSpPr/>
          <p:nvPr/>
        </p:nvSpPr>
        <p:spPr>
          <a:xfrm>
            <a:off x="1364946" y="893344"/>
            <a:ext cx="2280622" cy="806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D95B97-AE64-4E4B-B193-D7E4FC52AA1B}"/>
              </a:ext>
            </a:extLst>
          </p:cNvPr>
          <p:cNvSpPr/>
          <p:nvPr/>
        </p:nvSpPr>
        <p:spPr>
          <a:xfrm>
            <a:off x="4284610" y="892342"/>
            <a:ext cx="3776548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ExecutorService 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E4FD7C-11BF-469F-B0B7-455901BA45E1}"/>
              </a:ext>
            </a:extLst>
          </p:cNvPr>
          <p:cNvSpPr/>
          <p:nvPr/>
        </p:nvSpPr>
        <p:spPr>
          <a:xfrm>
            <a:off x="8700200" y="892342"/>
            <a:ext cx="2280622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A0D478F-0F90-4305-B37D-9FA6A55B3A89}"/>
              </a:ext>
            </a:extLst>
          </p:cNvPr>
          <p:cNvSpPr/>
          <p:nvPr/>
        </p:nvSpPr>
        <p:spPr>
          <a:xfrm>
            <a:off x="346273" y="3176336"/>
            <a:ext cx="11653221" cy="2526632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Объекты, которые реализуют интерфейс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могут выполнять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-задачу. Интерфейс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имеет один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После вызова этого метода и передачи задачи на выполнение задача в будущем будет выполнена асинхронно. Также этот интерфейс разделяет, кто будет выполнять задачу и что будет выполняться, — в отличии от класса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02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Callable&lt;V&gt;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A0D478F-0F90-4305-B37D-9FA6A55B3A89}"/>
              </a:ext>
            </a:extLst>
          </p:cNvPr>
          <p:cNvSpPr/>
          <p:nvPr/>
        </p:nvSpPr>
        <p:spPr>
          <a:xfrm>
            <a:off x="269389" y="745957"/>
            <a:ext cx="11653221" cy="2526632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&lt;V&gt; очень похож на интерфейс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Объекты, реализующие данные интерфейсы, исполняются другим потоком. Однако, в отличие от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интерфейс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использует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Generic'и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определения типа возвращаемого объекта.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содержит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описывающий действие потока во время выполнения, 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832505-6CA9-430F-AAB3-26E22CEDD18B}"/>
              </a:ext>
            </a:extLst>
          </p:cNvPr>
          <p:cNvSpPr/>
          <p:nvPr/>
        </p:nvSpPr>
        <p:spPr>
          <a:xfrm>
            <a:off x="2137609" y="4061972"/>
            <a:ext cx="7916779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@</a:t>
            </a:r>
            <a:r>
              <a:rPr lang="en-US" sz="32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FunctionalInterface</a:t>
            </a:r>
            <a:endParaRPr lang="en-US" sz="32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interface Callable&lt;V&gt; {</a:t>
            </a:r>
          </a:p>
          <a:p>
            <a:r>
              <a:rPr lang="ru-RU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</a:t>
            </a:r>
            <a:r>
              <a:rPr lang="en-US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V </a:t>
            </a:r>
            <a:r>
              <a:rPr lang="en-US" sz="32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call</a:t>
            </a:r>
            <a:r>
              <a:rPr lang="en-US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 throws Exception;</a:t>
            </a:r>
          </a:p>
          <a:p>
            <a:r>
              <a:rPr lang="en-US" sz="32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32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574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Future&lt;V&gt;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A0D478F-0F90-4305-B37D-9FA6A55B3A89}"/>
              </a:ext>
            </a:extLst>
          </p:cNvPr>
          <p:cNvSpPr/>
          <p:nvPr/>
        </p:nvSpPr>
        <p:spPr>
          <a:xfrm>
            <a:off x="269389" y="745957"/>
            <a:ext cx="11653221" cy="2839454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также, как и интерфейс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Callable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использует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Generic'и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Методы интерфейса можно использовать для проверки завершения работы потока, ожидания завершения и получения результата. Результат выполнения может быть получен методом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если поток завершил работу. Прервать выполнения задачи можно методом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Дополнительные методы позволяют определить завершение задачи : нормальное или прерванное. Если задача завершена, то прервать ее уже невозможно.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8206F52-8D22-475F-BA30-8FEF56EA4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4060"/>
              </p:ext>
            </p:extLst>
          </p:nvPr>
        </p:nvGraphicFramePr>
        <p:xfrm>
          <a:off x="1696453" y="3649966"/>
          <a:ext cx="8903368" cy="310197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392905">
                  <a:extLst>
                    <a:ext uri="{9D8B030D-6E8A-4147-A177-3AD203B41FA5}">
                      <a16:colId xmlns:a16="http://schemas.microsoft.com/office/drawing/2014/main" val="2462407184"/>
                    </a:ext>
                  </a:extLst>
                </a:gridCol>
                <a:gridCol w="5510463">
                  <a:extLst>
                    <a:ext uri="{9D8B030D-6E8A-4147-A177-3AD203B41FA5}">
                      <a16:colId xmlns:a16="http://schemas.microsoft.com/office/drawing/2014/main" val="1850153329"/>
                    </a:ext>
                  </a:extLst>
                </a:gridCol>
              </a:tblGrid>
              <a:tr h="282884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2960855883"/>
                  </a:ext>
                </a:extLst>
              </a:tr>
              <a:tr h="282884">
                <a:tc>
                  <a:txBody>
                    <a:bodyPr/>
                    <a:lstStyle/>
                    <a:p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cancel (</a:t>
                      </a:r>
                      <a:r>
                        <a:rPr lang="en-US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boolean</a:t>
                      </a: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mayInterruptIfRunning</a:t>
                      </a: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попытка завершения задачи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2251393890"/>
                  </a:ext>
                </a:extLst>
              </a:tr>
              <a:tr h="751107">
                <a:tc>
                  <a:txBody>
                    <a:bodyPr/>
                    <a:lstStyle/>
                    <a:p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 get()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ожидание (при необходимости) завершения задачи, после чего можно будет получить результат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3506179149"/>
                  </a:ext>
                </a:extLst>
              </a:tr>
              <a:tr h="985218">
                <a:tc>
                  <a:txBody>
                    <a:bodyPr/>
                    <a:lstStyle/>
                    <a:p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 get(long timeout, </a:t>
                      </a:r>
                      <a:r>
                        <a:rPr lang="en-US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TimeUnit</a:t>
                      </a: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unit)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ожидание (при необходимости) завершения задачи в течение определенного времени, после чего можно будет получить результат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130445047"/>
                  </a:ext>
                </a:extLst>
              </a:tr>
              <a:tr h="516996">
                <a:tc>
                  <a:txBody>
                    <a:bodyPr/>
                    <a:lstStyle/>
                    <a:p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isCancelled()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вернет </a:t>
                      </a:r>
                      <a:r>
                        <a:rPr lang="ru-RU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выполнение задачи будет прервано прежде завершения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3137372311"/>
                  </a:ext>
                </a:extLst>
              </a:tr>
              <a:tr h="282884">
                <a:tc>
                  <a:txBody>
                    <a:bodyPr/>
                    <a:lstStyle/>
                    <a:p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isDone()</a:t>
                      </a:r>
                    </a:p>
                  </a:txBody>
                  <a:tcPr marL="24387" marR="24387" marT="24387" marB="24387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вернет </a:t>
                      </a:r>
                      <a:r>
                        <a:rPr lang="ru-RU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ru-RU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задача завершена</a:t>
                      </a:r>
                    </a:p>
                  </a:txBody>
                  <a:tcPr marL="24387" marR="24387" marT="24387" marB="24387" anchor="ctr"/>
                </a:tc>
                <a:extLst>
                  <a:ext uri="{0D108BD9-81ED-4DB2-BD59-A6C34878D82A}">
                    <a16:rowId xmlns:a16="http://schemas.microsoft.com/office/drawing/2014/main" val="90910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776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Callable&lt;V&gt;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832505-6CA9-430F-AAB3-26E22CEDD18B}"/>
              </a:ext>
            </a:extLst>
          </p:cNvPr>
          <p:cNvSpPr/>
          <p:nvPr/>
        </p:nvSpPr>
        <p:spPr>
          <a:xfrm>
            <a:off x="244641" y="1451117"/>
            <a:ext cx="11947359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public class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CallableClass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implements 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Callable&lt;</a:t>
            </a:r>
            <a:r>
              <a:rPr lang="en-US" sz="2800" b="1" i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String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&gt;</a:t>
            </a:r>
            <a:r>
              <a:rPr lang="ru-RU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{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@Override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	  public String </a:t>
            </a:r>
            <a:r>
              <a:rPr lang="en-US" sz="2800" b="1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call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 throws Exception {</a:t>
            </a:r>
          </a:p>
          <a:p>
            <a:pPr lvl="4"/>
            <a:r>
              <a:rPr lang="ru-RU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//</a:t>
            </a:r>
            <a:r>
              <a:rPr lang="ru-RU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наш код</a:t>
            </a:r>
            <a:endParaRPr lang="en-US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		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					return “</a:t>
            </a:r>
            <a:r>
              <a:rPr lang="ru-RU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Строчка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”;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       }</a:t>
            </a:r>
          </a:p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}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57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Вспоминаем 6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6A8518D-ED7E-42F2-A95B-9F049566DDCA}"/>
              </a:ext>
            </a:extLst>
          </p:cNvPr>
          <p:cNvGrpSpPr/>
          <p:nvPr/>
        </p:nvGrpSpPr>
        <p:grpSpPr>
          <a:xfrm>
            <a:off x="1638216" y="1113815"/>
            <a:ext cx="9654783" cy="5134588"/>
            <a:chOff x="1638216" y="1113815"/>
            <a:chExt cx="9654783" cy="513458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F9575DB-DC43-4CF9-8403-9851558CD53F}"/>
                </a:ext>
              </a:extLst>
            </p:cNvPr>
            <p:cNvSpPr/>
            <p:nvPr/>
          </p:nvSpPr>
          <p:spPr>
            <a:xfrm>
              <a:off x="1638216" y="1113815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1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A70080C-EF89-4209-8507-A460D19C049E}"/>
                </a:ext>
              </a:extLst>
            </p:cNvPr>
            <p:cNvSpPr/>
            <p:nvPr/>
          </p:nvSpPr>
          <p:spPr>
            <a:xfrm>
              <a:off x="1638216" y="2438396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2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194309-1F2A-4EE5-8058-87EA3ED6C60C}"/>
                </a:ext>
              </a:extLst>
            </p:cNvPr>
            <p:cNvSpPr/>
            <p:nvPr/>
          </p:nvSpPr>
          <p:spPr>
            <a:xfrm>
              <a:off x="1638217" y="3777920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4D1E57B-83BB-4BAA-A156-AD550884CBF3}"/>
                </a:ext>
              </a:extLst>
            </p:cNvPr>
            <p:cNvSpPr/>
            <p:nvPr/>
          </p:nvSpPr>
          <p:spPr>
            <a:xfrm>
              <a:off x="1638218" y="5117434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4</a:t>
              </a:r>
            </a:p>
          </p:txBody>
        </p:sp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7563210" y="2901612"/>
              <a:ext cx="3729789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 на сервере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24341E-A226-471B-876A-672A1D329768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>
              <a:off x="4116721" y="1679300"/>
              <a:ext cx="3446489" cy="18900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C486DFC-1AD0-412E-A20A-B456272A06A8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>
              <a:off x="4116721" y="3003881"/>
              <a:ext cx="3446489" cy="565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0670A72-5C82-44BA-ADC4-4478588C35C1}"/>
                </a:ext>
              </a:extLst>
            </p:cNvPr>
            <p:cNvCxnSpPr>
              <a:stCxn id="10" idx="3"/>
              <a:endCxn id="2" idx="1"/>
            </p:cNvCxnSpPr>
            <p:nvPr/>
          </p:nvCxnSpPr>
          <p:spPr>
            <a:xfrm flipV="1">
              <a:off x="4116722" y="3569365"/>
              <a:ext cx="3446488" cy="7740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CBC6D29-0887-4AA7-8F61-EDF3ECF8DB6D}"/>
                </a:ext>
              </a:extLst>
            </p:cNvPr>
            <p:cNvCxnSpPr>
              <a:stCxn id="11" idx="3"/>
              <a:endCxn id="2" idx="1"/>
            </p:cNvCxnSpPr>
            <p:nvPr/>
          </p:nvCxnSpPr>
          <p:spPr>
            <a:xfrm flipV="1">
              <a:off x="4116723" y="3569365"/>
              <a:ext cx="3446487" cy="2113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447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E38FB7-9813-42EA-8DF1-16AF4F9E0CE1}"/>
              </a:ext>
            </a:extLst>
          </p:cNvPr>
          <p:cNvSpPr/>
          <p:nvPr/>
        </p:nvSpPr>
        <p:spPr>
          <a:xfrm>
            <a:off x="1364946" y="893344"/>
            <a:ext cx="2280622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D95B97-AE64-4E4B-B193-D7E4FC52AA1B}"/>
              </a:ext>
            </a:extLst>
          </p:cNvPr>
          <p:cNvSpPr/>
          <p:nvPr/>
        </p:nvSpPr>
        <p:spPr>
          <a:xfrm>
            <a:off x="4284610" y="892342"/>
            <a:ext cx="3776548" cy="806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ExecutorService 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E4FD7C-11BF-469F-B0B7-455901BA45E1}"/>
              </a:ext>
            </a:extLst>
          </p:cNvPr>
          <p:cNvSpPr/>
          <p:nvPr/>
        </p:nvSpPr>
        <p:spPr>
          <a:xfrm>
            <a:off x="8700200" y="892342"/>
            <a:ext cx="2280622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A0D478F-0F90-4305-B37D-9FA6A55B3A89}"/>
              </a:ext>
            </a:extLst>
          </p:cNvPr>
          <p:cNvSpPr/>
          <p:nvPr/>
        </p:nvSpPr>
        <p:spPr>
          <a:xfrm>
            <a:off x="346273" y="3176336"/>
            <a:ext cx="11653221" cy="2526632"/>
          </a:xfrm>
          <a:prstGeom prst="roundRect">
            <a:avLst>
              <a:gd name="adj" fmla="val 22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ExecutorService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наследуется от интерфейса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предоставляет возможности для выполнения заданий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Callable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для прерывания выполняемой задачи и завершения работы пула потоков. Для выполнения задач, которые возвращают результат, существует метод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возвращающий объект, который реализует интерфейс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342702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E38FB7-9813-42EA-8DF1-16AF4F9E0CE1}"/>
              </a:ext>
            </a:extLst>
          </p:cNvPr>
          <p:cNvSpPr/>
          <p:nvPr/>
        </p:nvSpPr>
        <p:spPr>
          <a:xfrm>
            <a:off x="1364946" y="893344"/>
            <a:ext cx="2280622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D95B97-AE64-4E4B-B193-D7E4FC52AA1B}"/>
              </a:ext>
            </a:extLst>
          </p:cNvPr>
          <p:cNvSpPr/>
          <p:nvPr/>
        </p:nvSpPr>
        <p:spPr>
          <a:xfrm>
            <a:off x="4284610" y="892342"/>
            <a:ext cx="3776548" cy="80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ExecutorService 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E4FD7C-11BF-469F-B0B7-455901BA45E1}"/>
              </a:ext>
            </a:extLst>
          </p:cNvPr>
          <p:cNvSpPr/>
          <p:nvPr/>
        </p:nvSpPr>
        <p:spPr>
          <a:xfrm>
            <a:off x="8700200" y="892342"/>
            <a:ext cx="2280622" cy="806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A0D478F-0F90-4305-B37D-9FA6A55B3A89}"/>
              </a:ext>
            </a:extLst>
          </p:cNvPr>
          <p:cNvSpPr/>
          <p:nvPr/>
        </p:nvSpPr>
        <p:spPr>
          <a:xfrm>
            <a:off x="269389" y="1888958"/>
            <a:ext cx="11653221" cy="4656221"/>
          </a:xfrm>
          <a:prstGeom prst="roundRect">
            <a:avLst>
              <a:gd name="adj" fmla="val 164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утилитный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как например, класс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Collections.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создает классы, которые реализуют интерфейсы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ExecutorService.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реализации пула потоков:</a:t>
            </a:r>
          </a:p>
          <a:p>
            <a:pPr algn="just"/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FixedThreadPool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(кол-во потоков указывается заранее)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CachedThreadPool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(новые потоки добавляются по мере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необходимсти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SingleThreadExecutor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(один поток…)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ScheduledThreadPoolExecutor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(выполнение задач по расписанию)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ForkJoinPool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(для рекурсивных задач)</a:t>
            </a:r>
          </a:p>
        </p:txBody>
      </p:sp>
    </p:spTree>
    <p:extLst>
      <p:ext uri="{BB962C8B-B14F-4D97-AF65-F5344CB8AC3E}">
        <p14:creationId xmlns:p14="http://schemas.microsoft.com/office/powerpoint/2010/main" val="109810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Пулы потоков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832505-6CA9-430F-AAB3-26E22CEDD18B}"/>
              </a:ext>
            </a:extLst>
          </p:cNvPr>
          <p:cNvSpPr/>
          <p:nvPr/>
        </p:nvSpPr>
        <p:spPr>
          <a:xfrm>
            <a:off x="122320" y="1984517"/>
            <a:ext cx="11947359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ExecutorService pool =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Executors.newCachedThreadPool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</a:p>
          <a:p>
            <a:endParaRPr lang="en-US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Executors.newSingleThreadExecutor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</a:p>
          <a:p>
            <a:endParaRPr lang="en-US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Executors.newFixedThreadPool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(4);</a:t>
            </a:r>
          </a:p>
          <a:p>
            <a:endParaRPr lang="en-US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  <a:p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ForkJoinPool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 pool = </a:t>
            </a:r>
            <a:r>
              <a:rPr lang="en-US" sz="2800" dirty="0" err="1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ForkJoinPool.commonPool</a:t>
            </a:r>
            <a:r>
              <a:rPr lang="en-US" sz="2800" dirty="0">
                <a:latin typeface="Monospace" panose="02000603000000000000" pitchFamily="2" charset="2"/>
                <a:ea typeface="Monospace" panose="02000603000000000000" pitchFamily="2" charset="2"/>
                <a:cs typeface="Monospace" panose="02000603000000000000" pitchFamily="2" charset="2"/>
              </a:rPr>
              <a:t>();</a:t>
            </a:r>
            <a:endParaRPr lang="ru-RU" sz="2800" dirty="0">
              <a:latin typeface="Monospace" panose="02000603000000000000" pitchFamily="2" charset="2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211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49" y="144161"/>
            <a:ext cx="9502299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Потокобезопасные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64F6483-293E-49C8-BCB8-2A0B5FEA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66030"/>
              </p:ext>
            </p:extLst>
          </p:nvPr>
        </p:nvGraphicFramePr>
        <p:xfrm>
          <a:off x="190498" y="795866"/>
          <a:ext cx="11811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0">
                  <a:extLst>
                    <a:ext uri="{9D8B030D-6E8A-4147-A177-3AD203B41FA5}">
                      <a16:colId xmlns:a16="http://schemas.microsoft.com/office/drawing/2014/main" val="5516526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386071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Коллекция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ConcurrentHashMap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коллекция типа </a:t>
                      </a:r>
                      <a:r>
                        <a:rPr lang="ru-RU" sz="2400" dirty="0" err="1"/>
                        <a:t>HashMap</a:t>
                      </a:r>
                      <a:r>
                        <a:rPr lang="ru-RU" sz="2400" dirty="0"/>
                        <a:t>, реализующая интерфейс </a:t>
                      </a:r>
                      <a:r>
                        <a:rPr lang="ru-RU" sz="2400" dirty="0" err="1"/>
                        <a:t>ConcurrentMap</a:t>
                      </a:r>
                      <a:r>
                        <a:rPr lang="ru-RU" sz="24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2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CopyOnWriteArrayList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коллекция типа </a:t>
                      </a:r>
                      <a:r>
                        <a:rPr lang="ru-RU" sz="2400" dirty="0" err="1"/>
                        <a:t>ArrayList</a:t>
                      </a:r>
                      <a:r>
                        <a:rPr lang="ru-RU" sz="2400" dirty="0"/>
                        <a:t> с алгоритмом </a:t>
                      </a:r>
                      <a:r>
                        <a:rPr lang="ru-RU" sz="2400" dirty="0" err="1"/>
                        <a:t>CopyOnWrite</a:t>
                      </a:r>
                      <a:r>
                        <a:rPr lang="ru-RU" sz="24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7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CopyOnWriteArraySet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реализация интерфейса </a:t>
                      </a:r>
                      <a:r>
                        <a:rPr lang="ru-RU" sz="2400" dirty="0" err="1"/>
                        <a:t>Set</a:t>
                      </a:r>
                      <a:r>
                        <a:rPr lang="ru-RU" sz="2400" dirty="0"/>
                        <a:t>, использующая за основу </a:t>
                      </a:r>
                      <a:r>
                        <a:rPr lang="ru-RU" sz="2400" dirty="0" err="1"/>
                        <a:t>CopyOnWriteArrayList</a:t>
                      </a:r>
                      <a:r>
                        <a:rPr lang="ru-RU" sz="24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44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ConcurrentNavigableMap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расширяет интерфейс </a:t>
                      </a:r>
                      <a:r>
                        <a:rPr lang="en-US" sz="2400" dirty="0" err="1"/>
                        <a:t>NavigableMap</a:t>
                      </a:r>
                      <a:r>
                        <a:rPr lang="en-US" sz="24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4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ConcurrentSkipListMap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аналог коллекции </a:t>
                      </a:r>
                      <a:r>
                        <a:rPr lang="ru-RU" sz="2400" dirty="0" err="1"/>
                        <a:t>TreeMap</a:t>
                      </a:r>
                      <a:r>
                        <a:rPr lang="ru-RU" sz="2400" dirty="0"/>
                        <a:t> с сортировкой данных по ключу и с поддержкой многопоточности;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ConcurrentSkipListSet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реализация интерфейса </a:t>
                      </a:r>
                      <a:r>
                        <a:rPr lang="ru-RU" sz="2400" dirty="0" err="1"/>
                        <a:t>Set</a:t>
                      </a:r>
                      <a:r>
                        <a:rPr lang="ru-RU" sz="2400" dirty="0"/>
                        <a:t>, выполненная на основе класса </a:t>
                      </a:r>
                      <a:r>
                        <a:rPr lang="ru-RU" sz="2400" dirty="0" err="1"/>
                        <a:t>ConcurrentSkipListMap</a:t>
                      </a:r>
                      <a:r>
                        <a:rPr lang="ru-RU" sz="2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4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A16B-AF36-4EA9-A95A-E6A1B09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КОНЕЦ</a:t>
            </a:r>
          </a:p>
        </p:txBody>
      </p:sp>
      <p:pic>
        <p:nvPicPr>
          <p:cNvPr id="4" name="Рисунок 3" descr="Резиновый утенок">
            <a:extLst>
              <a:ext uri="{FF2B5EF4-FFF2-40B4-BE49-F238E27FC236}">
                <a16:creationId xmlns:a16="http://schemas.microsoft.com/office/drawing/2014/main" id="{995E2A56-0119-4C7C-822F-C0DCADFB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595" y="1279486"/>
            <a:ext cx="1832810" cy="18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Обзор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3A39346E-DF92-4EFA-85B1-4DDC004AAEB2}"/>
              </a:ext>
            </a:extLst>
          </p:cNvPr>
          <p:cNvGrpSpPr/>
          <p:nvPr/>
        </p:nvGrpSpPr>
        <p:grpSpPr>
          <a:xfrm>
            <a:off x="508173" y="1362076"/>
            <a:ext cx="11175653" cy="5092582"/>
            <a:chOff x="508173" y="1362076"/>
            <a:chExt cx="11175653" cy="509258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508173" y="1362076"/>
              <a:ext cx="11175653" cy="4133848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1B2BFB8-5AFF-48E2-A5AA-110324D95FDD}"/>
                </a:ext>
              </a:extLst>
            </p:cNvPr>
            <p:cNvSpPr/>
            <p:nvPr/>
          </p:nvSpPr>
          <p:spPr>
            <a:xfrm>
              <a:off x="1863207" y="2598821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подключения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410193A-2189-42A5-957E-78B51DAAD116}"/>
                </a:ext>
              </a:extLst>
            </p:cNvPr>
            <p:cNvSpPr/>
            <p:nvPr/>
          </p:nvSpPr>
          <p:spPr>
            <a:xfrm>
              <a:off x="4074171" y="2598821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чтения запроса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03E7BCC-C526-4EEC-AE19-32276E9E3C6D}"/>
                </a:ext>
              </a:extLst>
            </p:cNvPr>
            <p:cNvSpPr/>
            <p:nvPr/>
          </p:nvSpPr>
          <p:spPr>
            <a:xfrm>
              <a:off x="6285135" y="2598821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выполнения запроса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ACB6557-D044-4995-82DF-A3F6AFB29DAC}"/>
                </a:ext>
              </a:extLst>
            </p:cNvPr>
            <p:cNvSpPr/>
            <p:nvPr/>
          </p:nvSpPr>
          <p:spPr>
            <a:xfrm>
              <a:off x="8496099" y="2598821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ответа на запрос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F118371A-28A1-4502-9FD8-F4A288B6423E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>
              <a:off x="3667944" y="3429000"/>
              <a:ext cx="406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199AFB9-CB1C-4CC9-BFDB-CD648A2213F9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878908" y="3429000"/>
              <a:ext cx="406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D11CC7D-2D5F-4E6D-9E2E-B3E4834BB97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089873" y="3429000"/>
              <a:ext cx="406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C08BC65C-46E0-4A29-B6C4-53D0856E4E89}"/>
                </a:ext>
              </a:extLst>
            </p:cNvPr>
            <p:cNvCxnSpPr>
              <a:cxnSpLocks/>
              <a:stCxn id="19" idx="3"/>
              <a:endCxn id="6" idx="1"/>
            </p:cNvCxnSpPr>
            <p:nvPr/>
          </p:nvCxnSpPr>
          <p:spPr>
            <a:xfrm flipH="1">
              <a:off x="1863207" y="3429000"/>
              <a:ext cx="8437629" cy="12700"/>
            </a:xfrm>
            <a:prstGeom prst="curvedConnector5">
              <a:avLst>
                <a:gd name="adj1" fmla="val -8413"/>
                <a:gd name="adj2" fmla="val -14968417"/>
                <a:gd name="adj3" fmla="val 1084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Прямоугольник: усеченные противолежащие углы 35">
              <a:extLst>
                <a:ext uri="{FF2B5EF4-FFF2-40B4-BE49-F238E27FC236}">
                  <a16:creationId xmlns:a16="http://schemas.microsoft.com/office/drawing/2014/main" id="{7A6948ED-30CB-463C-8AB8-D7EF1AA40632}"/>
                </a:ext>
              </a:extLst>
            </p:cNvPr>
            <p:cNvSpPr/>
            <p:nvPr/>
          </p:nvSpPr>
          <p:spPr>
            <a:xfrm>
              <a:off x="1863207" y="4459924"/>
              <a:ext cx="1804737" cy="643689"/>
            </a:xfrm>
            <a:prstGeom prst="snip2DiagRect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Прямоугольник: усеченные противолежащие углы 36">
              <a:extLst>
                <a:ext uri="{FF2B5EF4-FFF2-40B4-BE49-F238E27FC236}">
                  <a16:creationId xmlns:a16="http://schemas.microsoft.com/office/drawing/2014/main" id="{1C96137B-E9CE-4E94-9F9B-8D5BF4BEE670}"/>
                </a:ext>
              </a:extLst>
            </p:cNvPr>
            <p:cNvSpPr/>
            <p:nvPr/>
          </p:nvSpPr>
          <p:spPr>
            <a:xfrm>
              <a:off x="4074170" y="4459924"/>
              <a:ext cx="1804737" cy="643689"/>
            </a:xfrm>
            <a:prstGeom prst="snip2DiagRect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Прямоугольник: усеченные противолежащие углы 37">
              <a:extLst>
                <a:ext uri="{FF2B5EF4-FFF2-40B4-BE49-F238E27FC236}">
                  <a16:creationId xmlns:a16="http://schemas.microsoft.com/office/drawing/2014/main" id="{15CA02C7-0995-4CB7-8795-326ABC074D37}"/>
                </a:ext>
              </a:extLst>
            </p:cNvPr>
            <p:cNvSpPr/>
            <p:nvPr/>
          </p:nvSpPr>
          <p:spPr>
            <a:xfrm>
              <a:off x="6285133" y="4459924"/>
              <a:ext cx="1804737" cy="643689"/>
            </a:xfrm>
            <a:prstGeom prst="snip2DiagRect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Прямоугольник: усеченные противолежащие углы 38">
              <a:extLst>
                <a:ext uri="{FF2B5EF4-FFF2-40B4-BE49-F238E27FC236}">
                  <a16:creationId xmlns:a16="http://schemas.microsoft.com/office/drawing/2014/main" id="{DE2D8048-88FE-4E8C-8AA3-2A49617A3E67}"/>
                </a:ext>
              </a:extLst>
            </p:cNvPr>
            <p:cNvSpPr/>
            <p:nvPr/>
          </p:nvSpPr>
          <p:spPr>
            <a:xfrm>
              <a:off x="8496096" y="4462148"/>
              <a:ext cx="1804737" cy="643689"/>
            </a:xfrm>
            <a:prstGeom prst="snip2DiagRect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E03BE78F-4107-4A46-92CD-196740874DF1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>
              <a:off x="3667944" y="4781769"/>
              <a:ext cx="406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7571B70C-C239-4B3A-9B4A-E159383FFE21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>
              <a:off x="5878907" y="4781769"/>
              <a:ext cx="406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1A98A5D6-3E61-418E-8742-38D36BD6F95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8089870" y="4781768"/>
              <a:ext cx="406226" cy="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FA14FC56-C5E7-4AD1-BDFC-0182C93BABAB}"/>
                </a:ext>
              </a:extLst>
            </p:cNvPr>
            <p:cNvSpPr/>
            <p:nvPr/>
          </p:nvSpPr>
          <p:spPr>
            <a:xfrm>
              <a:off x="577193" y="5708700"/>
              <a:ext cx="1286014" cy="7459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1 3 </a:t>
              </a:r>
              <a:r>
                <a:rPr lang="ru-RU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52" name="Соединитель: изогнутый 51">
              <a:extLst>
                <a:ext uri="{FF2B5EF4-FFF2-40B4-BE49-F238E27FC236}">
                  <a16:creationId xmlns:a16="http://schemas.microsoft.com/office/drawing/2014/main" id="{FEB14543-400B-4526-91C9-523A6377705D}"/>
                </a:ext>
              </a:extLst>
            </p:cNvPr>
            <p:cNvCxnSpPr>
              <a:stCxn id="50" idx="0"/>
              <a:endCxn id="36" idx="2"/>
            </p:cNvCxnSpPr>
            <p:nvPr/>
          </p:nvCxnSpPr>
          <p:spPr>
            <a:xfrm rot="5400000" flipH="1" flipV="1">
              <a:off x="1078238" y="4923732"/>
              <a:ext cx="926931" cy="64300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7DADB47-DBD0-4EBE-A971-389B075344BB}"/>
              </a:ext>
            </a:extLst>
          </p:cNvPr>
          <p:cNvSpPr/>
          <p:nvPr/>
        </p:nvSpPr>
        <p:spPr>
          <a:xfrm>
            <a:off x="4370654" y="5543370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31783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50FF996-D978-40EC-A264-4D105602F8AB}"/>
              </a:ext>
            </a:extLst>
          </p:cNvPr>
          <p:cNvGrpSpPr/>
          <p:nvPr/>
        </p:nvGrpSpPr>
        <p:grpSpPr>
          <a:xfrm>
            <a:off x="1638216" y="704850"/>
            <a:ext cx="8511783" cy="5988939"/>
            <a:chOff x="1638216" y="704850"/>
            <a:chExt cx="8511783" cy="5988939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90EC1F7-CA92-46AB-A91D-1A78860CB482}"/>
                </a:ext>
              </a:extLst>
            </p:cNvPr>
            <p:cNvSpPr/>
            <p:nvPr/>
          </p:nvSpPr>
          <p:spPr>
            <a:xfrm>
              <a:off x="7218947" y="704850"/>
              <a:ext cx="2931052" cy="59889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F9575DB-DC43-4CF9-8403-9851558CD53F}"/>
                </a:ext>
              </a:extLst>
            </p:cNvPr>
            <p:cNvSpPr/>
            <p:nvPr/>
          </p:nvSpPr>
          <p:spPr>
            <a:xfrm>
              <a:off x="1638216" y="1113815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1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A70080C-EF89-4209-8507-A460D19C049E}"/>
                </a:ext>
              </a:extLst>
            </p:cNvPr>
            <p:cNvSpPr/>
            <p:nvPr/>
          </p:nvSpPr>
          <p:spPr>
            <a:xfrm>
              <a:off x="1638216" y="2438396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2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194309-1F2A-4EE5-8058-87EA3ED6C60C}"/>
                </a:ext>
              </a:extLst>
            </p:cNvPr>
            <p:cNvSpPr/>
            <p:nvPr/>
          </p:nvSpPr>
          <p:spPr>
            <a:xfrm>
              <a:off x="1638217" y="3777920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4D1E57B-83BB-4BAA-A156-AD550884CBF3}"/>
                </a:ext>
              </a:extLst>
            </p:cNvPr>
            <p:cNvSpPr/>
            <p:nvPr/>
          </p:nvSpPr>
          <p:spPr>
            <a:xfrm>
              <a:off x="1638218" y="5117434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4</a:t>
              </a:r>
            </a:p>
          </p:txBody>
        </p:sp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7583264" y="858754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24341E-A226-471B-876A-672A1D32976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 flipV="1">
              <a:off x="4116721" y="1526507"/>
              <a:ext cx="3466543" cy="1527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C486DFC-1AD0-412E-A20A-B456272A06A8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4116721" y="2951963"/>
              <a:ext cx="3466543" cy="51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0670A72-5C82-44BA-ADC4-4478588C35C1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>
              <a:off x="4116722" y="4343405"/>
              <a:ext cx="3466542" cy="581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CBC6D29-0887-4AA7-8F61-EDF3ECF8DB6D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116723" y="5682919"/>
              <a:ext cx="3466541" cy="163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5EBEB08F-11E5-4F11-95E7-ED7D7884DBE3}"/>
                </a:ext>
              </a:extLst>
            </p:cNvPr>
            <p:cNvSpPr/>
            <p:nvPr/>
          </p:nvSpPr>
          <p:spPr>
            <a:xfrm>
              <a:off x="7583264" y="2284210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0FD3A16-8C2F-4B59-BAFB-41D73FDF041E}"/>
                </a:ext>
              </a:extLst>
            </p:cNvPr>
            <p:cNvSpPr/>
            <p:nvPr/>
          </p:nvSpPr>
          <p:spPr>
            <a:xfrm>
              <a:off x="7583264" y="3733802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A4BE6C9F-D63F-482F-B061-188ACD181E9E}"/>
                </a:ext>
              </a:extLst>
            </p:cNvPr>
            <p:cNvSpPr/>
            <p:nvPr/>
          </p:nvSpPr>
          <p:spPr>
            <a:xfrm>
              <a:off x="7583264" y="5178308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72C0668-979D-4771-9351-302FEB0C1073}"/>
              </a:ext>
            </a:extLst>
          </p:cNvPr>
          <p:cNvGrpSpPr/>
          <p:nvPr/>
        </p:nvGrpSpPr>
        <p:grpSpPr>
          <a:xfrm>
            <a:off x="1638216" y="704850"/>
            <a:ext cx="8511783" cy="5988939"/>
            <a:chOff x="1638216" y="704850"/>
            <a:chExt cx="8511783" cy="5988939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90EC1F7-CA92-46AB-A91D-1A78860CB482}"/>
                </a:ext>
              </a:extLst>
            </p:cNvPr>
            <p:cNvSpPr/>
            <p:nvPr/>
          </p:nvSpPr>
          <p:spPr>
            <a:xfrm>
              <a:off x="7218947" y="704850"/>
              <a:ext cx="2931052" cy="59889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F9575DB-DC43-4CF9-8403-9851558CD53F}"/>
                </a:ext>
              </a:extLst>
            </p:cNvPr>
            <p:cNvSpPr/>
            <p:nvPr/>
          </p:nvSpPr>
          <p:spPr>
            <a:xfrm>
              <a:off x="1638216" y="1113815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1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194309-1F2A-4EE5-8058-87EA3ED6C60C}"/>
                </a:ext>
              </a:extLst>
            </p:cNvPr>
            <p:cNvSpPr/>
            <p:nvPr/>
          </p:nvSpPr>
          <p:spPr>
            <a:xfrm>
              <a:off x="1638217" y="3777920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4D1E57B-83BB-4BAA-A156-AD550884CBF3}"/>
                </a:ext>
              </a:extLst>
            </p:cNvPr>
            <p:cNvSpPr/>
            <p:nvPr/>
          </p:nvSpPr>
          <p:spPr>
            <a:xfrm>
              <a:off x="1638218" y="5117434"/>
              <a:ext cx="2478505" cy="11309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7583264" y="858754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24341E-A226-471B-876A-672A1D32976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 flipV="1">
              <a:off x="4116721" y="1526507"/>
              <a:ext cx="3466543" cy="1527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0670A72-5C82-44BA-ADC4-4478588C35C1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>
              <a:off x="4116722" y="4343405"/>
              <a:ext cx="3466542" cy="581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0FD3A16-8C2F-4B59-BAFB-41D73FDF041E}"/>
                </a:ext>
              </a:extLst>
            </p:cNvPr>
            <p:cNvSpPr/>
            <p:nvPr/>
          </p:nvSpPr>
          <p:spPr>
            <a:xfrm>
              <a:off x="7583264" y="3733802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7E45B5-7A8F-4F9F-A9AE-BE48A0ECA6C6}"/>
                </a:ext>
              </a:extLst>
            </p:cNvPr>
            <p:cNvSpPr txBox="1"/>
            <p:nvPr/>
          </p:nvSpPr>
          <p:spPr>
            <a:xfrm>
              <a:off x="2605598" y="269905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FC20F6-08D0-483E-B725-D376C9983BFF}"/>
                </a:ext>
              </a:extLst>
            </p:cNvPr>
            <p:cNvSpPr txBox="1"/>
            <p:nvPr/>
          </p:nvSpPr>
          <p:spPr>
            <a:xfrm>
              <a:off x="8390547" y="256687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Рисунок 6" descr="Песочные часы">
              <a:extLst>
                <a:ext uri="{FF2B5EF4-FFF2-40B4-BE49-F238E27FC236}">
                  <a16:creationId xmlns:a16="http://schemas.microsoft.com/office/drawing/2014/main" id="{CEB02D63-1B54-4924-BACD-232D9F807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9742" y="522571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33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3B633159-B759-41D5-9018-9952128274B4}"/>
              </a:ext>
            </a:extLst>
          </p:cNvPr>
          <p:cNvGrpSpPr/>
          <p:nvPr/>
        </p:nvGrpSpPr>
        <p:grpSpPr>
          <a:xfrm>
            <a:off x="290679" y="704850"/>
            <a:ext cx="11283700" cy="5988939"/>
            <a:chOff x="290679" y="704850"/>
            <a:chExt cx="11283700" cy="5988939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90EC1F7-CA92-46AB-A91D-1A78860CB482}"/>
                </a:ext>
              </a:extLst>
            </p:cNvPr>
            <p:cNvSpPr/>
            <p:nvPr/>
          </p:nvSpPr>
          <p:spPr>
            <a:xfrm>
              <a:off x="5251784" y="704850"/>
              <a:ext cx="6322595" cy="59889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F9575DB-DC43-4CF9-8403-9851558CD53F}"/>
                </a:ext>
              </a:extLst>
            </p:cNvPr>
            <p:cNvSpPr/>
            <p:nvPr/>
          </p:nvSpPr>
          <p:spPr>
            <a:xfrm>
              <a:off x="290679" y="961022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1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194309-1F2A-4EE5-8058-87EA3ED6C60C}"/>
                </a:ext>
              </a:extLst>
            </p:cNvPr>
            <p:cNvSpPr/>
            <p:nvPr/>
          </p:nvSpPr>
          <p:spPr>
            <a:xfrm>
              <a:off x="290679" y="2699053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4D1E57B-83BB-4BAA-A156-AD550884CBF3}"/>
                </a:ext>
              </a:extLst>
            </p:cNvPr>
            <p:cNvSpPr/>
            <p:nvPr/>
          </p:nvSpPr>
          <p:spPr>
            <a:xfrm>
              <a:off x="290679" y="4503823"/>
              <a:ext cx="2478505" cy="113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8662417" y="1113843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7E45B5-7A8F-4F9F-A9AE-BE48A0ECA6C6}"/>
                </a:ext>
              </a:extLst>
            </p:cNvPr>
            <p:cNvSpPr txBox="1"/>
            <p:nvPr/>
          </p:nvSpPr>
          <p:spPr>
            <a:xfrm>
              <a:off x="1258061" y="206754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FC20F6-08D0-483E-B725-D376C9983BFF}"/>
                </a:ext>
              </a:extLst>
            </p:cNvPr>
            <p:cNvSpPr txBox="1"/>
            <p:nvPr/>
          </p:nvSpPr>
          <p:spPr>
            <a:xfrm>
              <a:off x="9469700" y="249260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1957C244-537D-48B9-8192-3C8202E36767}"/>
                </a:ext>
              </a:extLst>
            </p:cNvPr>
            <p:cNvSpPr/>
            <p:nvPr/>
          </p:nvSpPr>
          <p:spPr>
            <a:xfrm>
              <a:off x="5456321" y="3188994"/>
              <a:ext cx="2331480" cy="1020649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 подключения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4DEB64D4-9AF4-4C62-A034-46E0EFE09BDE}"/>
                </a:ext>
              </a:extLst>
            </p:cNvPr>
            <p:cNvSpPr/>
            <p:nvPr/>
          </p:nvSpPr>
          <p:spPr>
            <a:xfrm>
              <a:off x="8669280" y="3162269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клиента</a:t>
              </a:r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6C098F4E-01C2-4293-B45E-303FCAB3A3FF}"/>
                </a:ext>
              </a:extLst>
            </p:cNvPr>
            <p:cNvSpPr/>
            <p:nvPr/>
          </p:nvSpPr>
          <p:spPr>
            <a:xfrm>
              <a:off x="8662416" y="5076404"/>
              <a:ext cx="2158306" cy="1335506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Обработчик</a:t>
              </a:r>
            </a:p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клиента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6B1E80-B6D5-4228-86A3-E67691B38A18}"/>
                </a:ext>
              </a:extLst>
            </p:cNvPr>
            <p:cNvSpPr txBox="1"/>
            <p:nvPr/>
          </p:nvSpPr>
          <p:spPr>
            <a:xfrm>
              <a:off x="1258060" y="382197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300E6C-E351-4308-BB09-D8287E5C6A54}"/>
                </a:ext>
              </a:extLst>
            </p:cNvPr>
            <p:cNvSpPr txBox="1"/>
            <p:nvPr/>
          </p:nvSpPr>
          <p:spPr>
            <a:xfrm>
              <a:off x="9469699" y="443584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273C358-E706-4F5C-889A-58FCBE986006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>
              <a:off x="2769184" y="1526507"/>
              <a:ext cx="2687137" cy="21728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DCB259F-F2BF-4B5D-A656-E9D14E36B92C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2769184" y="3264538"/>
              <a:ext cx="2687137" cy="4347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E8969CA-1C84-4700-9CBF-3068C1EEF22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769184" y="3699319"/>
              <a:ext cx="2687137" cy="13699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0505EEF5-5B00-42E9-81AD-C2AAEDB85454}"/>
                </a:ext>
              </a:extLst>
            </p:cNvPr>
            <p:cNvCxnSpPr>
              <a:cxnSpLocks/>
              <a:stCxn id="14" idx="3"/>
              <a:endCxn id="2" idx="1"/>
            </p:cNvCxnSpPr>
            <p:nvPr/>
          </p:nvCxnSpPr>
          <p:spPr>
            <a:xfrm flipV="1">
              <a:off x="7787801" y="1781596"/>
              <a:ext cx="874616" cy="1917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3869D884-088D-4B0A-8850-721BCCB311AA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7787801" y="3699319"/>
              <a:ext cx="881479" cy="1307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350196D-2084-4AAA-AA64-54DE63404677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7787801" y="3699319"/>
              <a:ext cx="874615" cy="204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Соединитель: изогнутый 62">
              <a:extLst>
                <a:ext uri="{FF2B5EF4-FFF2-40B4-BE49-F238E27FC236}">
                  <a16:creationId xmlns:a16="http://schemas.microsoft.com/office/drawing/2014/main" id="{B52BAC7F-FE68-476F-8CCE-133922CF34A4}"/>
                </a:ext>
              </a:extLst>
            </p:cNvPr>
            <p:cNvCxnSpPr>
              <a:stCxn id="5" idx="0"/>
              <a:endCxn id="2" idx="1"/>
            </p:cNvCxnSpPr>
            <p:nvPr/>
          </p:nvCxnSpPr>
          <p:spPr>
            <a:xfrm rot="16200000" flipH="1">
              <a:off x="4685887" y="-2194933"/>
              <a:ext cx="820574" cy="7132485"/>
            </a:xfrm>
            <a:prstGeom prst="curvedConnector4">
              <a:avLst>
                <a:gd name="adj1" fmla="val -27859"/>
                <a:gd name="adj2" fmla="val 58687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Соединитель: изогнутый 64">
              <a:extLst>
                <a:ext uri="{FF2B5EF4-FFF2-40B4-BE49-F238E27FC236}">
                  <a16:creationId xmlns:a16="http://schemas.microsoft.com/office/drawing/2014/main" id="{13BF30CC-EF61-4EDF-8AE6-9EDEB0C90C6D}"/>
                </a:ext>
              </a:extLst>
            </p:cNvPr>
            <p:cNvCxnSpPr>
              <a:stCxn id="10" idx="0"/>
              <a:endCxn id="15" idx="1"/>
            </p:cNvCxnSpPr>
            <p:nvPr/>
          </p:nvCxnSpPr>
          <p:spPr>
            <a:xfrm rot="16200000" flipH="1">
              <a:off x="4534121" y="-305137"/>
              <a:ext cx="1130969" cy="7139348"/>
            </a:xfrm>
            <a:prstGeom prst="curvedConnector4">
              <a:avLst>
                <a:gd name="adj1" fmla="val -47341"/>
                <a:gd name="adj2" fmla="val 939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Соединитель: изогнутый 66">
              <a:extLst>
                <a:ext uri="{FF2B5EF4-FFF2-40B4-BE49-F238E27FC236}">
                  <a16:creationId xmlns:a16="http://schemas.microsoft.com/office/drawing/2014/main" id="{E7A5745D-E2A0-483A-A763-C0C66DD82284}"/>
                </a:ext>
              </a:extLst>
            </p:cNvPr>
            <p:cNvCxnSpPr>
              <a:stCxn id="11" idx="0"/>
              <a:endCxn id="18" idx="1"/>
            </p:cNvCxnSpPr>
            <p:nvPr/>
          </p:nvCxnSpPr>
          <p:spPr>
            <a:xfrm rot="16200000" flipH="1">
              <a:off x="4476007" y="1557748"/>
              <a:ext cx="1240334" cy="7132484"/>
            </a:xfrm>
            <a:prstGeom prst="curvedConnector4">
              <a:avLst>
                <a:gd name="adj1" fmla="val -18431"/>
                <a:gd name="adj2" fmla="val 58687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83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B4CF81-FFD2-45B0-B847-16009FF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1" y="106061"/>
            <a:ext cx="7729728" cy="4812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сервера в 7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лабе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D669254-8F4F-4BCF-B207-75067BF9B5DD}"/>
              </a:ext>
            </a:extLst>
          </p:cNvPr>
          <p:cNvGrpSpPr/>
          <p:nvPr/>
        </p:nvGrpSpPr>
        <p:grpSpPr>
          <a:xfrm>
            <a:off x="508173" y="1362076"/>
            <a:ext cx="11175653" cy="4133848"/>
            <a:chOff x="508173" y="1362076"/>
            <a:chExt cx="11175653" cy="4133848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0130531-A819-4879-9AD3-BCFEC1C95CFB}"/>
                </a:ext>
              </a:extLst>
            </p:cNvPr>
            <p:cNvSpPr/>
            <p:nvPr/>
          </p:nvSpPr>
          <p:spPr>
            <a:xfrm>
              <a:off x="508173" y="1362076"/>
              <a:ext cx="11175653" cy="4133848"/>
            </a:xfrm>
            <a:prstGeom prst="roundRect">
              <a:avLst>
                <a:gd name="adj" fmla="val 346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410193A-2189-42A5-957E-78B51DAAD116}"/>
                </a:ext>
              </a:extLst>
            </p:cNvPr>
            <p:cNvSpPr/>
            <p:nvPr/>
          </p:nvSpPr>
          <p:spPr>
            <a:xfrm>
              <a:off x="2979298" y="2719137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чтения запроса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03E7BCC-C526-4EEC-AE19-32276E9E3C6D}"/>
                </a:ext>
              </a:extLst>
            </p:cNvPr>
            <p:cNvSpPr/>
            <p:nvPr/>
          </p:nvSpPr>
          <p:spPr>
            <a:xfrm>
              <a:off x="5190262" y="2719137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выполнения запроса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ACB6557-D044-4995-82DF-A3F6AFB29DAC}"/>
                </a:ext>
              </a:extLst>
            </p:cNvPr>
            <p:cNvSpPr/>
            <p:nvPr/>
          </p:nvSpPr>
          <p:spPr>
            <a:xfrm>
              <a:off x="7401226" y="2719137"/>
              <a:ext cx="1804737" cy="1660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ответа на запрос</a:t>
              </a: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199AFB9-CB1C-4CC9-BFDB-CD648A2213F9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4784035" y="3549316"/>
              <a:ext cx="406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D11CC7D-2D5F-4E6D-9E2E-B3E4834BB97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995000" y="3549316"/>
              <a:ext cx="406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C08BC65C-46E0-4A29-B6C4-53D0856E4E89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 flipH="1">
              <a:off x="2979298" y="3549316"/>
              <a:ext cx="6226665" cy="12700"/>
            </a:xfrm>
            <a:prstGeom prst="curvedConnector5">
              <a:avLst>
                <a:gd name="adj1" fmla="val -3671"/>
                <a:gd name="adj2" fmla="val -13736843"/>
                <a:gd name="adj3" fmla="val 1036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84167D0-133A-46D8-8760-C38E6238CF3A}"/>
              </a:ext>
            </a:extLst>
          </p:cNvPr>
          <p:cNvSpPr/>
          <p:nvPr/>
        </p:nvSpPr>
        <p:spPr>
          <a:xfrm>
            <a:off x="4381264" y="5736556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54156029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4066F8C3680845811473D57D31E760" ma:contentTypeVersion="10" ma:contentTypeDescription="Создание документа." ma:contentTypeScope="" ma:versionID="b2cf48271c3f2133d00a61107a32aa5b">
  <xsd:schema xmlns:xsd="http://www.w3.org/2001/XMLSchema" xmlns:xs="http://www.w3.org/2001/XMLSchema" xmlns:p="http://schemas.microsoft.com/office/2006/metadata/properties" xmlns:ns3="72d5359a-b891-4bf3-b362-a51586a9c828" targetNamespace="http://schemas.microsoft.com/office/2006/metadata/properties" ma:root="true" ma:fieldsID="4660da29ab3f2e04a769a33113cd7bda" ns3:_="">
    <xsd:import namespace="72d5359a-b891-4bf3-b362-a51586a9c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5359a-b891-4bf3-b362-a51586a9c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F5452-0720-4798-88D7-0E734BE40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d5359a-b891-4bf3-b362-a51586a9c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BAE352-28C2-4C9A-8509-551631028B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405801-2611-4D99-B8BA-5038204104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469</TotalTime>
  <Words>1769</Words>
  <Application>Microsoft Office PowerPoint</Application>
  <PresentationFormat>Широкоэкранный</PresentationFormat>
  <Paragraphs>322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Monospace</vt:lpstr>
      <vt:lpstr>Arial</vt:lpstr>
      <vt:lpstr>Calibri</vt:lpstr>
      <vt:lpstr>Corbel</vt:lpstr>
      <vt:lpstr>Gill Sans MT</vt:lpstr>
      <vt:lpstr>Посылка</vt:lpstr>
      <vt:lpstr>Лабораторная работа 7 Нужно больше потоков</vt:lpstr>
      <vt:lpstr>Ожидание</vt:lpstr>
      <vt:lpstr>Обзор лабы</vt:lpstr>
      <vt:lpstr>Вспоминаем 6 лабу</vt:lpstr>
      <vt:lpstr>Обзор лабы</vt:lpstr>
      <vt:lpstr>Структура сервера в 7 лабе</vt:lpstr>
      <vt:lpstr>Структура сервера в 7 лабе</vt:lpstr>
      <vt:lpstr>Структура сервера в 7 лабе</vt:lpstr>
      <vt:lpstr>Структура сервера в 7 лабе</vt:lpstr>
      <vt:lpstr>Структура сервера в 7 лабе</vt:lpstr>
      <vt:lpstr>Структура сервера в 7 лабе</vt:lpstr>
      <vt:lpstr>Структура сервера в 7 лабе</vt:lpstr>
      <vt:lpstr>База данных</vt:lpstr>
      <vt:lpstr>База данных</vt:lpstr>
      <vt:lpstr>Таблицы Базы данных</vt:lpstr>
      <vt:lpstr>База данных</vt:lpstr>
      <vt:lpstr>АХТУНГ</vt:lpstr>
      <vt:lpstr>Авторизация</vt:lpstr>
      <vt:lpstr>Авторизация</vt:lpstr>
      <vt:lpstr>ШИФРОВАНИЕ</vt:lpstr>
      <vt:lpstr>Потоки. Класс Thread</vt:lpstr>
      <vt:lpstr>Потоки. Класс Thread</vt:lpstr>
      <vt:lpstr>Потоки. Класс Runnable</vt:lpstr>
      <vt:lpstr>Потоки. synchronized</vt:lpstr>
      <vt:lpstr>Потоки. synchronized</vt:lpstr>
      <vt:lpstr>Потоки. synchronized</vt:lpstr>
      <vt:lpstr>Потоки. synchronized</vt:lpstr>
      <vt:lpstr>Потоки. synchronized</vt:lpstr>
      <vt:lpstr>Потоки. synchronized</vt:lpstr>
      <vt:lpstr>Потоки. synchronized</vt:lpstr>
      <vt:lpstr>Потоки. Синхронизация</vt:lpstr>
      <vt:lpstr>Потоки. Wait/notify</vt:lpstr>
      <vt:lpstr>Потоки. Wait/notify</vt:lpstr>
      <vt:lpstr>Пулы потоков</vt:lpstr>
      <vt:lpstr>Пулы потоков</vt:lpstr>
      <vt:lpstr>Пулы потоков</vt:lpstr>
      <vt:lpstr>Интерфейс Callable&lt;V&gt;</vt:lpstr>
      <vt:lpstr>Интерфейс Future&lt;V&gt;</vt:lpstr>
      <vt:lpstr>Интерфейс Callable&lt;V&gt;</vt:lpstr>
      <vt:lpstr>Пулы потоков</vt:lpstr>
      <vt:lpstr>Пулы потоков</vt:lpstr>
      <vt:lpstr>Пулы потоков</vt:lpstr>
      <vt:lpstr>Потокобезопасные concurrent коллекции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7 Нужно больше потоков</dc:title>
  <dc:creator>Ярослав Абузов</dc:creator>
  <cp:lastModifiedBy>Ярослав Абузов</cp:lastModifiedBy>
  <cp:revision>7</cp:revision>
  <dcterms:created xsi:type="dcterms:W3CDTF">2021-11-11T08:16:03Z</dcterms:created>
  <dcterms:modified xsi:type="dcterms:W3CDTF">2021-11-11T21:47:35Z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0x0101008F4066F8C3680845811473D57D31E760</vt:lpwstr>
  </property>
</Properties>
</file>