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7A87B-3097-8032-C78F-72849B0FD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F27E5-AF24-9692-4D3F-7EF0514C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7E6FC-9A65-5F73-0781-6DD144B1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48B16-FF89-445B-3457-8A1671D7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00EE4-02AC-05CA-CF1D-F49BAC26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FE34-155C-D204-0AB9-D02396F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808C12-5576-D638-EB5C-56F694A0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358A4-C108-7C1B-F970-754D3211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42CF4-DE0A-6AF1-A47B-E0D7BF0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C059D-145A-D33C-56EF-7E605105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6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C69C4C-C3CB-A152-BEDA-A9E17170E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35FAE-4457-FB0A-B85C-6BEEAB67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AEE39-C3C7-1E60-3344-B6512FA0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2EF4E-EBF4-94FF-9970-6181527E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026D2-5A02-F9EC-4AD6-5E1006CF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6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8C33-7283-FCD6-4153-C2F0C3FD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6D4E0-E1A1-642D-841B-5F079575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D1DC4-37C4-459C-99A7-C88A616A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DC7CC-9811-137D-A905-9BF1D872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8018E-C046-04B4-B4E7-37932E43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3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7445-618B-91C5-2434-34DE2A3F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1B42D-F010-0992-AF81-DFBEFC9C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EAF1C-7B86-E80D-5A38-74EFD769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D7811-D396-FA74-0F6D-F3259FB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FC8BE-8154-7DAF-5791-471DE60A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85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18E0-2249-D059-230E-4FCF18E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F763D-6C8D-75E9-50A2-015EEF78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65490-A011-16D5-E3DE-9E5D16866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9842F-B179-AB5F-9C82-02E0C47B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90235-E9A8-ED7B-69B5-480E627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C79F5-A769-B7A4-69B9-65CBA2B7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4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C0280-2B1B-49D8-DD29-95CDEFDF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42789-647C-FDC7-784D-BF0CF676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237D7-EC0F-AE99-BC74-B316A7B2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63FDFD-D51A-4887-CC80-46A3F6658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95E0CC-C03B-F234-CCAA-B554BF4B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1F405A-51DB-858F-A087-B730E585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28F894-99E4-C508-8B50-6C6C14B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837C24-A972-CE60-0E36-B5A25123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8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704FF-5EC4-0D33-76D8-80DD18C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055FD3-43B8-EE3A-791E-6B23B4FA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C21652-8CE0-5FD6-7E38-B6D7E32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162C7-BF8B-F277-C526-FBEA3C17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7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FE7CE7-B10A-7738-EC15-206EDDE0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1EB6E8-D96A-F52C-AB16-A736262A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089FDB-8B4F-BF8B-26AC-612E066B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3084-FE25-A483-9916-6241E5F5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C98C0-814C-2491-14CD-2EFC2EE4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37BC2-A3B3-0F8F-B33E-4F21D667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7F5C11-E800-C560-383B-B5C74F4E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2EB7E-7D89-732E-54E0-F051BD7F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C12234-DEA9-79C3-5426-7D4F2FB4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62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B4A3-6051-0458-0792-9F9FE6E1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54D4A9-BE29-B155-35C8-36F5F01B6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EB653-32D3-58A8-BA9E-4AC64C6B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78E61-3550-F475-E085-DD1E3FD4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6CDE1-A015-2768-687F-0FC7FAC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B2171-93A9-7196-3A23-F445E2F3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7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E5C407-6E21-F3A4-A4CB-88C0F88F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D63A2-B8EA-E15A-3E00-6F296138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ECEA5-8683-D372-56A7-B530DBC9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F268-8CD1-4E23-A04B-2F60DDF1D33B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29607-EA1E-C191-DAF6-151D99F5E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FA40-1912-29C1-E489-55615F312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20CA-0C04-4EAE-83D9-271A5D8558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997DA7-277E-BAA7-FF8C-9B9C412D675D}"/>
              </a:ext>
            </a:extLst>
          </p:cNvPr>
          <p:cNvSpPr/>
          <p:nvPr/>
        </p:nvSpPr>
        <p:spPr>
          <a:xfrm>
            <a:off x="640079" y="2074363"/>
            <a:ext cx="288260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Autenticación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5B3827-79D9-B6C4-B711-E7070FD6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76031"/>
            <a:ext cx="7188199" cy="21025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E9EFA17-339B-A6AD-49FA-7295F9E16AA2}"/>
              </a:ext>
            </a:extLst>
          </p:cNvPr>
          <p:cNvSpPr/>
          <p:nvPr/>
        </p:nvSpPr>
        <p:spPr>
          <a:xfrm>
            <a:off x="3522688" y="264686"/>
            <a:ext cx="6916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Laboratorio-Proyecto#1</a:t>
            </a:r>
          </a:p>
        </p:txBody>
      </p:sp>
    </p:spTree>
    <p:extLst>
      <p:ext uri="{BB962C8B-B14F-4D97-AF65-F5344CB8AC3E}">
        <p14:creationId xmlns:p14="http://schemas.microsoft.com/office/powerpoint/2010/main" val="20021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6D6ABB-187D-6DE9-2366-138B4D46A7CF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Cantidad de vuelos en el tiempo</a:t>
            </a:r>
            <a:endParaRPr lang="en-US" sz="2600" b="0" kern="1200" cap="none" spc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860923-25C6-0727-205C-5564E66C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6D6ABB-187D-6DE9-2366-138B4D46A7CF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Heat</a:t>
            </a: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map </a:t>
            </a:r>
            <a:r>
              <a:rPr lang="en-US" sz="26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por</a:t>
            </a: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Airline </a:t>
            </a:r>
            <a:r>
              <a:rPr lang="en-US" sz="26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por</a:t>
            </a: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6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mes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086EF9-A1B7-A98B-A8C9-11A89D8B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57" y="995071"/>
            <a:ext cx="8156682" cy="45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6D6ABB-187D-6DE9-2366-138B4D46A7CF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GT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Estadísticas</a:t>
            </a:r>
            <a:r>
              <a:rPr lang="en-US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Airplane &amp; Flights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FA591F-FCC0-694C-53E2-96ECA4F9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17" y="1249903"/>
            <a:ext cx="8294574" cy="4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3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6D6ABB-187D-6DE9-2366-138B4D46A7CF}"/>
              </a:ext>
            </a:extLst>
          </p:cNvPr>
          <p:cNvSpPr/>
          <p:nvPr/>
        </p:nvSpPr>
        <p:spPr>
          <a:xfrm>
            <a:off x="198645" y="229798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GT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Estadísticas</a:t>
            </a:r>
            <a:r>
              <a:rPr lang="en-US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Airplane &amp; Flights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F722E5-29D0-D278-E7C9-1B74334C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4" y="2380593"/>
            <a:ext cx="10450197" cy="4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6D6ABB-187D-6DE9-2366-138B4D46A7CF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GT" sz="2600" b="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Condiciones Climáticas por Aeropuerto</a:t>
            </a:r>
            <a:endParaRPr lang="es-GT" sz="2600" b="0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03024E-BA69-3334-C020-71FB876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82" y="1512606"/>
            <a:ext cx="8082187" cy="38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03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Miranda Lima</dc:creator>
  <cp:lastModifiedBy>Roberto Miranda Lima</cp:lastModifiedBy>
  <cp:revision>2</cp:revision>
  <dcterms:created xsi:type="dcterms:W3CDTF">2022-11-21T03:23:06Z</dcterms:created>
  <dcterms:modified xsi:type="dcterms:W3CDTF">2022-11-21T04:07:43Z</dcterms:modified>
</cp:coreProperties>
</file>