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Orbital </a:t>
            </a:r>
            <a:r>
              <a:rPr lang="en-US" dirty="0" err="1" smtClean="0"/>
              <a:t>PathFinder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Nishanth Moolam &amp; Dinesh </a:t>
            </a:r>
            <a:r>
              <a:rPr lang="en-US" dirty="0" err="1" smtClean="0"/>
              <a:t>Condur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7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Growth of the Space exploration, through Enrichment of Open </a:t>
            </a:r>
            <a:r>
              <a:rPr lang="en-US" dirty="0"/>
              <a:t>S</a:t>
            </a:r>
            <a:r>
              <a:rPr lang="en-US" dirty="0" smtClean="0"/>
              <a:t>ource </a:t>
            </a:r>
            <a:r>
              <a:rPr lang="en-US" dirty="0"/>
              <a:t>R</a:t>
            </a:r>
            <a:r>
              <a:rPr lang="en-US" dirty="0" smtClean="0"/>
              <a:t>esources</a:t>
            </a:r>
          </a:p>
          <a:p>
            <a:r>
              <a:rPr lang="en-US" dirty="0" smtClean="0"/>
              <a:t>To Encourage Scientific Inquiry, by creating Intuitive Models of Space Exploration</a:t>
            </a:r>
          </a:p>
          <a:p>
            <a:r>
              <a:rPr lang="en-US" dirty="0" smtClean="0"/>
              <a:t>To get more </a:t>
            </a:r>
            <a:r>
              <a:rPr lang="en-US" smtClean="0"/>
              <a:t>people Thinking </a:t>
            </a:r>
            <a:r>
              <a:rPr lang="en-US" dirty="0" smtClean="0"/>
              <a:t>of </a:t>
            </a:r>
            <a:r>
              <a:rPr lang="en-US" smtClean="0"/>
              <a:t>the </a:t>
            </a:r>
            <a:r>
              <a:rPr lang="en-US"/>
              <a:t>C</a:t>
            </a:r>
            <a:r>
              <a:rPr lang="en-US" smtClean="0"/>
              <a:t>urrent </a:t>
            </a:r>
            <a:r>
              <a:rPr lang="en-US" dirty="0" err="1"/>
              <a:t>E</a:t>
            </a:r>
            <a:r>
              <a:rPr lang="en-US" dirty="0" err="1" smtClean="0"/>
              <a:t>roblems</a:t>
            </a:r>
            <a:r>
              <a:rPr lang="en-US" dirty="0" smtClean="0"/>
              <a:t> Encountered in Space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Concept?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an energy efficient orbital path from the Earth to another location in the solar system, such as Mars, Jupiter, or the Asteroid Belt</a:t>
            </a:r>
          </a:p>
          <a:p>
            <a:r>
              <a:rPr lang="en-US" dirty="0" smtClean="0"/>
              <a:t>This model uses </a:t>
            </a:r>
            <a:r>
              <a:rPr lang="en-US" dirty="0" err="1" smtClean="0"/>
              <a:t>Hohmann</a:t>
            </a:r>
            <a:r>
              <a:rPr lang="en-US" dirty="0" smtClean="0"/>
              <a:t> Transfers to move from one orbital radius to another</a:t>
            </a:r>
          </a:p>
          <a:p>
            <a:r>
              <a:rPr lang="en-US" dirty="0" smtClean="0"/>
              <a:t>It assumes circular orbits for all bodies.</a:t>
            </a:r>
          </a:p>
          <a:p>
            <a:r>
              <a:rPr lang="en-US" dirty="0" smtClean="0"/>
              <a:t>It calculates the fuel expenditure for a trip</a:t>
            </a:r>
          </a:p>
          <a:p>
            <a:r>
              <a:rPr lang="en-US" dirty="0" smtClean="0"/>
              <a:t>It calculates the ideal time it would take to manufacture enough rocket fuel using water electrolysis for a return 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647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520</TotalTime>
  <Words>129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Orbital PathFinder</vt:lpstr>
      <vt:lpstr>Purpose</vt:lpstr>
      <vt:lpstr>What’s the Concept?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Orbital PathFinder</dc:title>
  <dc:creator>Nishanth Saikumar Moolam</dc:creator>
  <cp:lastModifiedBy>Nishanth Saikumar Moolam</cp:lastModifiedBy>
  <cp:revision>8</cp:revision>
  <dcterms:created xsi:type="dcterms:W3CDTF">2018-10-21T05:12:50Z</dcterms:created>
  <dcterms:modified xsi:type="dcterms:W3CDTF">2018-10-21T16:04:59Z</dcterms:modified>
</cp:coreProperties>
</file>