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56" r:id="rId3"/>
    <p:sldId id="270" r:id="rId4"/>
    <p:sldId id="276" r:id="rId5"/>
    <p:sldId id="272" r:id="rId6"/>
    <p:sldId id="273" r:id="rId7"/>
    <p:sldId id="275" r:id="rId8"/>
    <p:sldId id="277" r:id="rId9"/>
    <p:sldId id="278" r:id="rId10"/>
    <p:sldId id="26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82" d="100"/>
          <a:sy n="82" d="100"/>
        </p:scale>
        <p:origin x="13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2018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2018/3/29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2018/3/29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2018/3/29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2018/3/29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2018/3/29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2018/3/29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2018/3/29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2018/3/29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2018/3/29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2018/3/29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2018/3/29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2018/3/29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广播网络实验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广播网络</a:t>
            </a:r>
            <a:endParaRPr lang="en-US" altLang="zh-CN" dirty="0"/>
          </a:p>
          <a:p>
            <a:r>
              <a:rPr lang="zh-CN" altLang="en-US" dirty="0"/>
              <a:t>广播网络（</a:t>
            </a:r>
            <a:r>
              <a:rPr lang="en-US" altLang="zh-CN" dirty="0"/>
              <a:t>Hub</a:t>
            </a:r>
            <a:r>
              <a:rPr lang="zh-CN" altLang="en-US" dirty="0"/>
              <a:t>）实现</a:t>
            </a:r>
            <a:endParaRPr lang="en-US" altLang="zh-CN" dirty="0"/>
          </a:p>
          <a:p>
            <a:pPr lvl="1"/>
            <a:r>
              <a:rPr lang="zh-CN" altLang="en-US" dirty="0"/>
              <a:t>网络端口和发送数据包函数</a:t>
            </a:r>
            <a:endParaRPr lang="en-US" altLang="zh-CN" dirty="0"/>
          </a:p>
          <a:p>
            <a:pPr lvl="1"/>
            <a:r>
              <a:rPr lang="zh-CN" altLang="en-US" dirty="0"/>
              <a:t>链表实现机制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如何构建一个多节点网络？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043980" y="1595935"/>
            <a:ext cx="4225044" cy="962337"/>
            <a:chOff x="2485259" y="1908013"/>
            <a:chExt cx="4225044" cy="962337"/>
          </a:xfrm>
        </p:grpSpPr>
        <p:sp>
          <p:nvSpPr>
            <p:cNvPr id="9" name="矩形 8"/>
            <p:cNvSpPr/>
            <p:nvPr/>
          </p:nvSpPr>
          <p:spPr>
            <a:xfrm>
              <a:off x="2623755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82106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5259" y="190801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10.0.0.1/24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443610" y="190801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10.0.0.2/24</a:t>
              </a:r>
              <a:endParaRPr lang="zh-CN" altLang="en-US" dirty="0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4172179" y="2257058"/>
            <a:ext cx="1968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550482" y="3443804"/>
            <a:ext cx="5353242" cy="3261797"/>
            <a:chOff x="1604486" y="3259462"/>
            <a:chExt cx="5353242" cy="3261797"/>
          </a:xfrm>
        </p:grpSpPr>
        <p:grpSp>
          <p:nvGrpSpPr>
            <p:cNvPr id="20" name="组合 19"/>
            <p:cNvGrpSpPr/>
            <p:nvPr/>
          </p:nvGrpSpPr>
          <p:grpSpPr>
            <a:xfrm>
              <a:off x="1604486" y="3259462"/>
              <a:ext cx="5353242" cy="962337"/>
              <a:chOff x="2485259" y="1703617"/>
              <a:chExt cx="5353242" cy="96233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23755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1</a:t>
                </a:r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710304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2</a:t>
                </a:r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485259" y="1703617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10.0.0.1/24</a:t>
                </a:r>
                <a:endParaRPr lang="zh-CN" alt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1808" y="1703617"/>
                <a:ext cx="126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10.0.0.2/24</a:t>
                </a:r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855504" y="5586677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17008" y="615192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10.0.0.3/24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78681" y="4104927"/>
            <a:ext cx="3096846" cy="1666092"/>
            <a:chOff x="2732685" y="3920585"/>
            <a:chExt cx="3096846" cy="1666092"/>
          </a:xfrm>
        </p:grpSpPr>
        <p:sp>
          <p:nvSpPr>
            <p:cNvPr id="28" name="圆角矩形 27"/>
            <p:cNvSpPr/>
            <p:nvPr/>
          </p:nvSpPr>
          <p:spPr>
            <a:xfrm>
              <a:off x="3855504" y="4221799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Hub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1" idx="3"/>
              <a:endCxn id="28" idx="1"/>
            </p:cNvCxnSpPr>
            <p:nvPr/>
          </p:nvCxnSpPr>
          <p:spPr>
            <a:xfrm>
              <a:off x="2732685" y="3920585"/>
              <a:ext cx="1122819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22" idx="1"/>
            </p:cNvCxnSpPr>
            <p:nvPr/>
          </p:nvCxnSpPr>
          <p:spPr>
            <a:xfrm flipV="1">
              <a:off x="4845207" y="3920585"/>
              <a:ext cx="984324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8" idx="2"/>
              <a:endCxn id="25" idx="0"/>
            </p:cNvCxnSpPr>
            <p:nvPr/>
          </p:nvCxnSpPr>
          <p:spPr>
            <a:xfrm>
              <a:off x="4350356" y="4840941"/>
              <a:ext cx="0" cy="7457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箭头连接符 37"/>
          <p:cNvCxnSpPr/>
          <p:nvPr/>
        </p:nvCxnSpPr>
        <p:spPr>
          <a:xfrm>
            <a:off x="3774266" y="4422467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5517996" y="4378386"/>
            <a:ext cx="1149953" cy="1252561"/>
            <a:chOff x="4572000" y="4194044"/>
            <a:chExt cx="1149953" cy="1252561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4940793" y="4194044"/>
              <a:ext cx="781160" cy="47676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4572000" y="4944267"/>
              <a:ext cx="0" cy="50233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箭头连接符 45"/>
          <p:cNvCxnSpPr/>
          <p:nvPr/>
        </p:nvCxnSpPr>
        <p:spPr>
          <a:xfrm flipH="1">
            <a:off x="5886789" y="3965490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3817176" y="4019385"/>
            <a:ext cx="1257533" cy="1650532"/>
            <a:chOff x="3817176" y="4019385"/>
            <a:chExt cx="1257533" cy="1650532"/>
          </a:xfrm>
        </p:grpSpPr>
        <p:cxnSp>
          <p:nvCxnSpPr>
            <p:cNvPr id="48" name="直接箭头连接符 47"/>
            <p:cNvCxnSpPr/>
            <p:nvPr/>
          </p:nvCxnSpPr>
          <p:spPr>
            <a:xfrm flipH="1">
              <a:off x="5059371" y="5145841"/>
              <a:ext cx="15338" cy="52407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 flipV="1">
              <a:off x="3817176" y="4019385"/>
              <a:ext cx="845828" cy="40308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457199" y="202622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两个节点互连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57200" y="387409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多个节点互连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E0FB52-8FED-45C1-8953-210942E42C3D}"/>
              </a:ext>
            </a:extLst>
          </p:cNvPr>
          <p:cNvSpPr/>
          <p:nvPr/>
        </p:nvSpPr>
        <p:spPr>
          <a:xfrm>
            <a:off x="2661535" y="54763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广播网络</a:t>
            </a:r>
          </a:p>
        </p:txBody>
      </p:sp>
    </p:spTree>
    <p:extLst>
      <p:ext uri="{BB962C8B-B14F-4D97-AF65-F5344CB8AC3E}">
        <p14:creationId xmlns:p14="http://schemas.microsoft.com/office/powerpoint/2010/main" val="13892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广播网络（</a:t>
            </a:r>
            <a:r>
              <a:rPr lang="en-US" altLang="zh-CN" dirty="0"/>
              <a:t>Hub</a:t>
            </a:r>
            <a:r>
              <a:rPr lang="zh-CN" altLang="en-US" dirty="0"/>
              <a:t>）实现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已知网络端口数据结构和发送数据包函数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2397" y="2259106"/>
            <a:ext cx="38234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u8 mac[ETH_ALEN];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name[16];</a:t>
            </a: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矩形 6"/>
          <p:cNvSpPr/>
          <p:nvPr/>
        </p:nvSpPr>
        <p:spPr>
          <a:xfrm>
            <a:off x="4280682" y="2259106"/>
            <a:ext cx="48633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iface_send_packet(iface_info_t *iface, const char *packet, int len)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sockaddr_ll addr;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omitted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(iface-&gt;fd, packet, len, 0, &amp;addr, sizeof(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4857" y="5135337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rx_iface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iface_send_packet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packet,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43BD18-D78F-4746-8AD2-E3FD0778ED03}"/>
              </a:ext>
            </a:extLst>
          </p:cNvPr>
          <p:cNvSpPr/>
          <p:nvPr/>
        </p:nvSpPr>
        <p:spPr>
          <a:xfrm>
            <a:off x="693871" y="463591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节点广播的逻辑</a:t>
            </a:r>
          </a:p>
        </p:txBody>
      </p:sp>
    </p:spTree>
    <p:extLst>
      <p:ext uri="{BB962C8B-B14F-4D97-AF65-F5344CB8AC3E}">
        <p14:creationId xmlns:p14="http://schemas.microsoft.com/office/powerpoint/2010/main" val="391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*next,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list_empty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(list) ((list)-&gt;next == (list))</a:t>
            </a: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type, member) </a:t>
            </a: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(type *)((char *)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(type, member))</a:t>
            </a: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head, member)</a:t>
            </a: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list_for_each_entry_safe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q, head, member)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9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实现节点广播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main.c</a:t>
            </a:r>
            <a:r>
              <a:rPr lang="zh-CN" altLang="en-US" dirty="0"/>
              <a:t>中的</a:t>
            </a:r>
            <a:r>
              <a:rPr lang="en-US" altLang="zh-CN" dirty="0"/>
              <a:t>TODO</a:t>
            </a:r>
            <a:r>
              <a:rPr lang="zh-CN" altLang="en-US" dirty="0"/>
              <a:t>部分</a:t>
            </a:r>
            <a:endParaRPr lang="en-US" altLang="zh-CN" dirty="0"/>
          </a:p>
          <a:p>
            <a:pPr lvl="1"/>
            <a:r>
              <a:rPr lang="zh-CN" altLang="en-US" dirty="0"/>
              <a:t>所有端口都已存储在</a:t>
            </a:r>
            <a:r>
              <a:rPr lang="en-US" altLang="zh-CN" dirty="0"/>
              <a:t>instance-&gt;</a:t>
            </a:r>
            <a:r>
              <a:rPr lang="en-US" altLang="zh-CN" dirty="0" err="1"/>
              <a:t>iface_list</a:t>
            </a:r>
            <a:r>
              <a:rPr lang="zh-CN" altLang="en-US" dirty="0"/>
              <a:t>数据结构中</a:t>
            </a:r>
            <a:endParaRPr lang="en-US" altLang="zh-CN" dirty="0"/>
          </a:p>
          <a:p>
            <a:pPr lvl="1"/>
            <a:r>
              <a:rPr lang="zh-CN" altLang="en-US" dirty="0"/>
              <a:t>收到每个数据包，将该包从所有其它端口转发出去</a:t>
            </a:r>
          </a:p>
          <a:p>
            <a:r>
              <a:rPr lang="zh-CN" altLang="en-US" dirty="0"/>
              <a:t>结果验证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three_nodes_bw.py</a:t>
            </a:r>
            <a:r>
              <a:rPr lang="zh-CN" altLang="en-US" dirty="0"/>
              <a:t>拓扑文件</a:t>
            </a:r>
            <a:endParaRPr lang="en-US" altLang="zh-CN" dirty="0"/>
          </a:p>
          <a:p>
            <a:pPr lvl="1"/>
            <a:r>
              <a:rPr lang="zh-CN" altLang="en-US" dirty="0"/>
              <a:t>三个节点相互能够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79CD06-4FE2-4277-96AB-A4721267D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430"/>
          <a:stretch/>
        </p:blipFill>
        <p:spPr>
          <a:xfrm>
            <a:off x="1782362" y="4480428"/>
            <a:ext cx="4610100" cy="21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2C3FB-FF78-4AFF-A2D3-2556870E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广播网络传输效率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C36E4-F7E4-49FD-867E-48BDCF23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实验验证广播网络的链路利用效率</a:t>
            </a:r>
            <a:endParaRPr lang="en-US" altLang="zh-CN" dirty="0"/>
          </a:p>
          <a:p>
            <a:pPr lvl="1"/>
            <a:r>
              <a:rPr lang="en-US" altLang="zh-CN" dirty="0" err="1"/>
              <a:t>iperf</a:t>
            </a:r>
            <a:r>
              <a:rPr lang="zh-CN" altLang="en-US" dirty="0"/>
              <a:t>测试方式：</a:t>
            </a: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</a:t>
            </a:r>
            <a:r>
              <a:rPr lang="en-US" altLang="zh-CN" dirty="0" err="1"/>
              <a:t>iperf</a:t>
            </a:r>
            <a:r>
              <a:rPr lang="en-US" altLang="zh-CN" dirty="0"/>
              <a:t> servers</a:t>
            </a: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</a:t>
            </a:r>
            <a:r>
              <a:rPr lang="en-US" altLang="zh-CN" dirty="0" err="1"/>
              <a:t>iperf</a:t>
            </a:r>
            <a:r>
              <a:rPr lang="en-US" altLang="zh-CN" dirty="0"/>
              <a:t> clients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6DE25-7ECC-4D5C-94ED-F3BB1F5FF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CE108B-ECEC-4976-B809-8997E2CE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38"/>
          <a:stretch/>
        </p:blipFill>
        <p:spPr>
          <a:xfrm>
            <a:off x="75450" y="3796442"/>
            <a:ext cx="8993100" cy="2765722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7FE217CE-0D28-47A5-8D16-5A221B219AC3}"/>
              </a:ext>
            </a:extLst>
          </p:cNvPr>
          <p:cNvGrpSpPr/>
          <p:nvPr/>
        </p:nvGrpSpPr>
        <p:grpSpPr>
          <a:xfrm>
            <a:off x="5467738" y="1220422"/>
            <a:ext cx="3219062" cy="2576020"/>
            <a:chOff x="5467738" y="1045370"/>
            <a:chExt cx="3219062" cy="257602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2FEF961-A907-49E7-AC7D-ADC550EA9878}"/>
                </a:ext>
              </a:extLst>
            </p:cNvPr>
            <p:cNvSpPr txBox="1"/>
            <p:nvPr/>
          </p:nvSpPr>
          <p:spPr>
            <a:xfrm>
              <a:off x="8209384" y="32520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h3</a:t>
              </a:r>
              <a:endParaRPr lang="zh-CN" altLang="en-US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68E4B68-EF52-46E3-BF71-CB2AACE0407A}"/>
                </a:ext>
              </a:extLst>
            </p:cNvPr>
            <p:cNvGrpSpPr/>
            <p:nvPr/>
          </p:nvGrpSpPr>
          <p:grpSpPr>
            <a:xfrm>
              <a:off x="5467738" y="1045370"/>
              <a:ext cx="3219062" cy="2195292"/>
              <a:chOff x="5467738" y="1045370"/>
              <a:chExt cx="3219062" cy="2195292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8A34F2B-A05B-402E-B303-2579BD71EF92}"/>
                  </a:ext>
                </a:extLst>
              </p:cNvPr>
              <p:cNvSpPr/>
              <p:nvPr/>
            </p:nvSpPr>
            <p:spPr>
              <a:xfrm>
                <a:off x="5467738" y="2192694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083E8A7-AC78-4606-8449-406C8E8BFB11}"/>
                  </a:ext>
                </a:extLst>
              </p:cNvPr>
              <p:cNvSpPr/>
              <p:nvPr/>
            </p:nvSpPr>
            <p:spPr>
              <a:xfrm>
                <a:off x="6757696" y="2139043"/>
                <a:ext cx="643812" cy="5458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4C4E0D6-9559-4C32-AABD-727ECC3D3549}"/>
                  </a:ext>
                </a:extLst>
              </p:cNvPr>
              <p:cNvSpPr/>
              <p:nvPr/>
            </p:nvSpPr>
            <p:spPr>
              <a:xfrm>
                <a:off x="8038322" y="1465742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169467F-CC26-4D08-A641-2012722C145B}"/>
                  </a:ext>
                </a:extLst>
              </p:cNvPr>
              <p:cNvSpPr/>
              <p:nvPr/>
            </p:nvSpPr>
            <p:spPr>
              <a:xfrm>
                <a:off x="8038322" y="2802123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D1244D3C-130E-48E8-94CC-A97131DC3D21}"/>
                  </a:ext>
                </a:extLst>
              </p:cNvPr>
              <p:cNvCxnSpPr>
                <a:stCxn id="6" idx="3"/>
              </p:cNvCxnSpPr>
              <p:nvPr/>
            </p:nvCxnSpPr>
            <p:spPr>
              <a:xfrm flipV="1">
                <a:off x="6116216" y="2411963"/>
                <a:ext cx="779106" cy="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828052EE-16D7-49FF-AD3C-C61477DFB18B}"/>
                  </a:ext>
                </a:extLst>
              </p:cNvPr>
              <p:cNvCxnSpPr>
                <a:stCxn id="7" idx="7"/>
                <a:endCxn id="8" idx="1"/>
              </p:cNvCxnSpPr>
              <p:nvPr/>
            </p:nvCxnSpPr>
            <p:spPr>
              <a:xfrm flipV="1">
                <a:off x="7307224" y="1685012"/>
                <a:ext cx="731098" cy="533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80F1BABA-452B-4645-82B9-5984CD22F84E}"/>
                  </a:ext>
                </a:extLst>
              </p:cNvPr>
              <p:cNvCxnSpPr>
                <a:stCxn id="7" idx="5"/>
                <a:endCxn id="9" idx="1"/>
              </p:cNvCxnSpPr>
              <p:nvPr/>
            </p:nvCxnSpPr>
            <p:spPr>
              <a:xfrm>
                <a:off x="7307224" y="2604947"/>
                <a:ext cx="731098" cy="4164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3233DB3-8223-4A51-8679-58F7AE02524E}"/>
                  </a:ext>
                </a:extLst>
              </p:cNvPr>
              <p:cNvSpPr txBox="1"/>
              <p:nvPr/>
            </p:nvSpPr>
            <p:spPr>
              <a:xfrm>
                <a:off x="5565711" y="1779377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h1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BA3FCDB-D1ED-409B-A385-6B01B1E528D6}"/>
                  </a:ext>
                </a:extLst>
              </p:cNvPr>
              <p:cNvSpPr txBox="1"/>
              <p:nvPr/>
            </p:nvSpPr>
            <p:spPr>
              <a:xfrm>
                <a:off x="6842448" y="1791821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b1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CFD0A02-8453-4521-93B8-0D387336874A}"/>
                  </a:ext>
                </a:extLst>
              </p:cNvPr>
              <p:cNvSpPr txBox="1"/>
              <p:nvPr/>
            </p:nvSpPr>
            <p:spPr>
              <a:xfrm>
                <a:off x="8223378" y="104537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h2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E04E021-DF80-4748-9E51-29EA0CE7B7F5}"/>
                  </a:ext>
                </a:extLst>
              </p:cNvPr>
              <p:cNvSpPr txBox="1"/>
              <p:nvPr/>
            </p:nvSpPr>
            <p:spPr>
              <a:xfrm>
                <a:off x="6015259" y="2628201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20Mb/s</a:t>
                </a:r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76C7A8C-8D56-4250-8643-2AFD6FE8FE60}"/>
                  </a:ext>
                </a:extLst>
              </p:cNvPr>
              <p:cNvSpPr txBox="1"/>
              <p:nvPr/>
            </p:nvSpPr>
            <p:spPr>
              <a:xfrm>
                <a:off x="7449747" y="2010987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0F71B1D-107A-47F4-B974-B6AAA91B9FA9}"/>
                  </a:ext>
                </a:extLst>
              </p:cNvPr>
              <p:cNvSpPr txBox="1"/>
              <p:nvPr/>
            </p:nvSpPr>
            <p:spPr>
              <a:xfrm>
                <a:off x="7081129" y="2802123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</p:grpSp>
      </p:grp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83B9C6E9-8198-4302-8759-5F3BBC58A8A8}"/>
              </a:ext>
            </a:extLst>
          </p:cNvPr>
          <p:cNvSpPr/>
          <p:nvPr/>
        </p:nvSpPr>
        <p:spPr>
          <a:xfrm>
            <a:off x="6186196" y="1789248"/>
            <a:ext cx="1716833" cy="702152"/>
          </a:xfrm>
          <a:custGeom>
            <a:avLst/>
            <a:gdLst>
              <a:gd name="connsiteX0" fmla="*/ 0 w 1716833"/>
              <a:gd name="connsiteY0" fmla="*/ 662473 h 702152"/>
              <a:gd name="connsiteX1" fmla="*/ 741784 w 1716833"/>
              <a:gd name="connsiteY1" fmla="*/ 629816 h 702152"/>
              <a:gd name="connsiteX2" fmla="*/ 1716833 w 1716833"/>
              <a:gd name="connsiteY2" fmla="*/ 0 h 7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833" h="702152">
                <a:moveTo>
                  <a:pt x="0" y="662473"/>
                </a:moveTo>
                <a:cubicBezTo>
                  <a:pt x="227822" y="701350"/>
                  <a:pt x="455645" y="740228"/>
                  <a:pt x="741784" y="629816"/>
                </a:cubicBezTo>
                <a:cubicBezTo>
                  <a:pt x="1027923" y="519404"/>
                  <a:pt x="1372378" y="259702"/>
                  <a:pt x="1716833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443FECE1-B83E-42DC-829D-23370B054FB4}"/>
              </a:ext>
            </a:extLst>
          </p:cNvPr>
          <p:cNvSpPr/>
          <p:nvPr/>
        </p:nvSpPr>
        <p:spPr>
          <a:xfrm>
            <a:off x="6186196" y="2660083"/>
            <a:ext cx="1600200" cy="500765"/>
          </a:xfrm>
          <a:custGeom>
            <a:avLst/>
            <a:gdLst>
              <a:gd name="connsiteX0" fmla="*/ 0 w 1600200"/>
              <a:gd name="connsiteY0" fmla="*/ 71557 h 500765"/>
              <a:gd name="connsiteX1" fmla="*/ 699796 w 1600200"/>
              <a:gd name="connsiteY1" fmla="*/ 34234 h 500765"/>
              <a:gd name="connsiteX2" fmla="*/ 1600200 w 1600200"/>
              <a:gd name="connsiteY2" fmla="*/ 500765 h 50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00765">
                <a:moveTo>
                  <a:pt x="0" y="71557"/>
                </a:moveTo>
                <a:cubicBezTo>
                  <a:pt x="216548" y="17128"/>
                  <a:pt x="433096" y="-37301"/>
                  <a:pt x="699796" y="34234"/>
                </a:cubicBezTo>
                <a:cubicBezTo>
                  <a:pt x="966496" y="105769"/>
                  <a:pt x="1283348" y="303267"/>
                  <a:pt x="1600200" y="50076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5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D9089-C384-412D-A459-6100AA07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数据包在环路中不断转发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23120-7F7D-457C-B5F9-FAC7E142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自定义网络拓扑</a:t>
            </a:r>
            <a:endParaRPr lang="en-US" altLang="zh-CN" dirty="0"/>
          </a:p>
          <a:p>
            <a:pPr lvl="1"/>
            <a:r>
              <a:rPr lang="zh-CN" altLang="en-US" dirty="0"/>
              <a:t>三个</a:t>
            </a:r>
            <a:r>
              <a:rPr lang="en-US" altLang="zh-CN" dirty="0"/>
              <a:t>Hub</a:t>
            </a:r>
            <a:r>
              <a:rPr lang="zh-CN" altLang="en-US" dirty="0"/>
              <a:t>节点，</a:t>
            </a:r>
            <a:r>
              <a:rPr lang="en-US" altLang="zh-CN" dirty="0"/>
              <a:t>b1, b2, b3</a:t>
            </a:r>
            <a:r>
              <a:rPr lang="zh-CN" altLang="en-US" dirty="0"/>
              <a:t>，两两互联</a:t>
            </a:r>
            <a:endParaRPr lang="en-US" altLang="zh-CN" dirty="0"/>
          </a:p>
          <a:p>
            <a:pPr lvl="1"/>
            <a:r>
              <a:rPr lang="zh-CN" altLang="en-US" dirty="0"/>
              <a:t>两个主机节点，</a:t>
            </a:r>
            <a:r>
              <a:rPr lang="en-US" altLang="zh-CN" dirty="0"/>
              <a:t>h1</a:t>
            </a:r>
            <a:r>
              <a:rPr lang="zh-CN" altLang="en-US" dirty="0"/>
              <a:t>连接到</a:t>
            </a:r>
            <a:r>
              <a:rPr lang="en-US" altLang="zh-CN" dirty="0"/>
              <a:t>b1</a:t>
            </a:r>
            <a:r>
              <a:rPr lang="zh-CN" altLang="en-US" dirty="0"/>
              <a:t>，</a:t>
            </a:r>
            <a:r>
              <a:rPr lang="en-US" altLang="zh-CN" dirty="0"/>
              <a:t>h2</a:t>
            </a:r>
            <a:r>
              <a:rPr lang="zh-CN" altLang="en-US" dirty="0"/>
              <a:t>连接到</a:t>
            </a:r>
            <a:r>
              <a:rPr lang="en-US" altLang="zh-CN" dirty="0"/>
              <a:t>b2</a:t>
            </a:r>
          </a:p>
          <a:p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发送一个数据包</a:t>
            </a:r>
            <a:endParaRPr lang="en-US" altLang="zh-CN" dirty="0"/>
          </a:p>
          <a:p>
            <a:pPr lvl="1"/>
            <a:r>
              <a:rPr lang="en-US" altLang="zh-CN" dirty="0"/>
              <a:t>h1# ping -c 1 10.0.0.2 (</a:t>
            </a:r>
            <a:r>
              <a:rPr lang="zh-CN" altLang="en-US" dirty="0"/>
              <a:t>确认是</a:t>
            </a:r>
            <a:r>
              <a:rPr lang="en-US" altLang="zh-CN" dirty="0"/>
              <a:t>h2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通过抓包观察一个数据包不断被转发的现象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F4E56-35F1-41A1-B3FF-3FFD46587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02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disable_offloading.sh	# </a:t>
            </a:r>
            <a:r>
              <a:rPr lang="zh-CN" altLang="en-US" dirty="0"/>
              <a:t>禁止</a:t>
            </a:r>
            <a:r>
              <a:rPr lang="en-US" altLang="zh-CN" dirty="0"/>
              <a:t>TCP Offloading</a:t>
            </a:r>
          </a:p>
          <a:p>
            <a:r>
              <a:rPr lang="en-US" altLang="zh-CN" dirty="0"/>
              <a:t>hub-reference	# hub</a:t>
            </a:r>
            <a:r>
              <a:rPr lang="zh-CN" altLang="en-US" dirty="0"/>
              <a:t>参考实现</a:t>
            </a:r>
            <a:endParaRPr lang="en-US" altLang="zh-CN" dirty="0"/>
          </a:p>
          <a:p>
            <a:r>
              <a:rPr lang="en-US" altLang="zh-CN" dirty="0"/>
              <a:t>include		# </a:t>
            </a:r>
            <a:r>
              <a:rPr lang="zh-CN" altLang="en-US" dirty="0"/>
              <a:t>所有相关头文件</a:t>
            </a:r>
            <a:endParaRPr lang="en-US" altLang="zh-CN" dirty="0"/>
          </a:p>
          <a:p>
            <a:r>
              <a:rPr lang="en-US" altLang="zh-CN" dirty="0" err="1"/>
              <a:t>list_example.c</a:t>
            </a:r>
            <a:r>
              <a:rPr lang="en-US" altLang="zh-CN" dirty="0"/>
              <a:t>	# </a:t>
            </a:r>
            <a:r>
              <a:rPr lang="en-US" altLang="zh-CN" dirty="0" err="1"/>
              <a:t>list_head</a:t>
            </a:r>
            <a:r>
              <a:rPr lang="zh-CN" altLang="en-US" dirty="0"/>
              <a:t>数据结构使用例子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r>
              <a:rPr lang="en-US" altLang="zh-CN" dirty="0"/>
              <a:t>		# </a:t>
            </a:r>
            <a:r>
              <a:rPr lang="zh-CN" altLang="en-US" dirty="0"/>
              <a:t>待实现程序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/>
              <a:t>three_nodes_bw.py	# </a:t>
            </a:r>
            <a:r>
              <a:rPr lang="en-US" altLang="zh-CN" dirty="0" err="1"/>
              <a:t>Mininet</a:t>
            </a:r>
            <a:r>
              <a:rPr lang="en-US" altLang="zh-CN" dirty="0"/>
              <a:t> topo</a:t>
            </a:r>
            <a:r>
              <a:rPr lang="zh-CN" altLang="en-US" dirty="0"/>
              <a:t>脚本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57201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12702</TotalTime>
  <Words>346</Words>
  <Application>Microsoft Office PowerPoint</Application>
  <PresentationFormat>全屏显示(4:3)</PresentationFormat>
  <Paragraphs>109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黑体</vt:lpstr>
      <vt:lpstr>宋体</vt:lpstr>
      <vt:lpstr>微软雅黑</vt:lpstr>
      <vt:lpstr>Arial</vt:lpstr>
      <vt:lpstr>Arial Black</vt:lpstr>
      <vt:lpstr>Calibri</vt:lpstr>
      <vt:lpstr>Courier New</vt:lpstr>
      <vt:lpstr>Times New Roman</vt:lpstr>
      <vt:lpstr>Wingdings</vt:lpstr>
      <vt:lpstr>Wingdings 2</vt:lpstr>
      <vt:lpstr>Pixel</vt:lpstr>
      <vt:lpstr>自定义设计方案</vt:lpstr>
      <vt:lpstr>广播网络实验</vt:lpstr>
      <vt:lpstr>提纲</vt:lpstr>
      <vt:lpstr>如何构建一个多节点网络？</vt:lpstr>
      <vt:lpstr>广播网络（Hub）实现</vt:lpstr>
      <vt:lpstr>链表实现</vt:lpstr>
      <vt:lpstr>实现节点广播</vt:lpstr>
      <vt:lpstr>广播网络传输效率</vt:lpstr>
      <vt:lpstr>数据包在环路中不断转发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Wu Qinghua</cp:lastModifiedBy>
  <cp:revision>1264</cp:revision>
  <dcterms:created xsi:type="dcterms:W3CDTF">2017-02-15T05:09:36Z</dcterms:created>
  <dcterms:modified xsi:type="dcterms:W3CDTF">2018-03-29T15:49:11Z</dcterms:modified>
</cp:coreProperties>
</file>