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64" r:id="rId11"/>
    <p:sldId id="263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28"/>
  </p:normalViewPr>
  <p:slideViewPr>
    <p:cSldViewPr snapToGrid="0">
      <p:cViewPr varScale="1">
        <p:scale>
          <a:sx n="115" d="100"/>
          <a:sy n="115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1BF8A-F1DE-9D4A-8716-F0DBC124254E}" type="datetimeFigureOut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A6E6-7873-584E-A953-FFF3CE15B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5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95DC-5298-FD41-8CBE-70A833B6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3EBC-1EE6-64A7-C41F-FFA801A5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FE8CE-5F01-F45C-80EC-7B9B8E30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B2-7802-F040-981D-6C2F6C2DF6A4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DBD08-6671-2BFF-9AB6-40B8593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9DEE6-B561-DCDE-E819-8B0C74C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2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3CC1A-33AE-E4EC-5A16-EECFB75C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2A83F-C8C2-BD01-F0A7-9A910C41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74A0B-495F-0DD3-37BF-C9CD7A0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9A09-2A2E-754C-881B-F2569FB84B4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08558-C9B5-826A-9F66-07EAFF8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34429-CC9B-9133-0758-11AB29C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2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40BD55-B140-CF96-96B9-1AF68351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1AE90-7B8E-84AB-676C-52B016CD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E630-6B74-9C60-D997-17121F6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DA24-476A-4843-BEAC-033753ABFE45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5923F-8ECC-66FD-2DA4-3CB6F61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AD91F-FFA3-090A-7F61-50313E4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0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7616F-C657-4CE1-43A3-18A3DB46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02283-321D-CDB7-82F0-8F20880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F265B-0D8F-2EFA-FC84-9B9B238F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224-C7E1-234A-AD05-096F339D2B61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FB951-C62B-DB08-931B-BEE7D79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2563-374B-4E0A-73FD-56F370C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10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422CD-CC95-BE74-56D1-D99D074F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C02AB-3A5C-3E75-EBF9-0EF09BDA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54849-29CB-E99C-E926-C6C17E6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F7A-2FC5-BC4D-8224-77487AC6902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358A7-75A8-E31F-0A3C-D36052B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D1CB3-DCED-CD93-0667-B5C5635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7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200BB-B1C0-14E0-E233-412FC76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154AB-04D1-1062-1FA5-2DEA4B1B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11BFB2-A965-D2D5-069B-C0C5D2E1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BAA4-1CA1-8A06-0474-F14D391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C795-6D67-6D45-BBF3-6F45862B48E6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3FFCE1-31C5-18DD-1447-F46D1FB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4FA52-8966-8761-DF1F-48F16FC7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0DA37-EDC3-E337-2EAE-7FE60DB2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69EA0-9F4C-9771-C6A9-93C3B057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99EED-61B0-F852-462D-111A89CD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F7220B-C0B8-A3D3-C246-27A11AA48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F8B97-41C9-7336-0FAA-E79588BE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B77AF1-F166-342A-A7C9-C4BF8BF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BE44-5939-004F-9371-052EE6F7BFFC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357E95-EEE4-594E-3DB8-9C5447E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E095CB-9B4F-87A0-FDD2-3FEE994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9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29A9E-2F22-2FCE-4D23-529FE85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1450-F4FA-B56C-F7BD-4D739D52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5DBD-AB85-184D-9781-AAF423C0453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349483-53F5-AD0A-2DA8-871E2955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E68CDA-1291-40E5-C2FF-28335BB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9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82AFB-11E8-B9E8-175C-9A4DD03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E4BE-494F-8042-B405-0E95584C705B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97FA45-08D4-79E2-8C6E-A08910D5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77FB2-8F8A-2B32-1DF1-4914970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5885-AA51-2AEB-1E56-346F8652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082CA-EF62-F561-C8FA-A49DEE31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2A985-C385-972B-4B77-BE15C301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5F1090-3D9B-FEDA-8FA0-DF935E5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FF88-3C1F-CA41-93E4-ED03A36BFEB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2A7AD-0F49-78C3-832B-57170A2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F3CC61-8FB4-ADF6-BC5E-C1A81D16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40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8D53-9CF6-3A8D-9EF8-AFF01F3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CBA0CF-74BF-8ACC-C30A-9E7A0CB2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8F7443-4DE6-8D8B-B9CB-A0242DDA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C8019-1E22-C43E-1432-21FABCD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1CC6-64D3-8E44-9B39-7F326021D379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2B4D0-B009-1D56-CD6C-A6BD059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453A3-82B3-397E-C001-6BD0E3BC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0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BC39E4-3C3F-1819-4752-1855469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8F0F-A4AB-F35D-64A1-21813B9C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46BF9-E88E-470A-69FB-438D8444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DAB-EB5A-B845-8774-3BC4EF4E1D77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F7EFB-E701-CD7E-5653-0494DB97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605B2-B7EC-916D-E091-C2A8275F2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D41296-3B3C-A261-6A85-2A3E760C5930}"/>
              </a:ext>
            </a:extLst>
          </p:cNvPr>
          <p:cNvSpPr txBox="1"/>
          <p:nvPr/>
        </p:nvSpPr>
        <p:spPr>
          <a:xfrm>
            <a:off x="979366" y="2644170"/>
            <a:ext cx="6397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TW" sz="3200" b="1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tutorial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18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BAA8A1-7590-D2E2-750F-B6D433C15E32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7F4E7-CD24-5725-BA84-D52B879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03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6A3772-2555-5B41-9AFA-5ADD86E71886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62D02-9DD4-40D5-6187-0667F2BF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0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443F97-9D0E-4CC8-7B9A-80873CCE96AF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F3405-6F2A-DBE7-0C99-5E4097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722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502421-055D-DB28-7D1D-7D71CE166057}"/>
              </a:ext>
            </a:extLst>
          </p:cNvPr>
          <p:cNvSpPr txBox="1"/>
          <p:nvPr/>
        </p:nvSpPr>
        <p:spPr>
          <a:xfrm>
            <a:off x="10015134" y="2019141"/>
            <a:ext cx="18902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基於問題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與額外資訊回答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D5C622-0206-8081-220A-F72D5EDE05FC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114CC6D-D802-80E5-7CEF-3F5B32A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34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0C2DE6B-25A9-4E6A-D126-0E23973E8B61}"/>
              </a:ext>
            </a:extLst>
          </p:cNvPr>
          <p:cNvSpPr txBox="1"/>
          <p:nvPr/>
        </p:nvSpPr>
        <p:spPr>
          <a:xfrm>
            <a:off x="604027" y="527227"/>
            <a:ext cx="465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會需要的工具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78ABCD-2821-AB3E-9AF6-D780AAD9A917}"/>
              </a:ext>
            </a:extLst>
          </p:cNvPr>
          <p:cNvSpPr txBox="1"/>
          <p:nvPr/>
        </p:nvSpPr>
        <p:spPr>
          <a:xfrm>
            <a:off x="1050075" y="1512239"/>
            <a:ext cx="1563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7C24F4-1A49-CA4D-CF89-BB66D113F004}"/>
              </a:ext>
            </a:extLst>
          </p:cNvPr>
          <p:cNvSpPr txBox="1"/>
          <p:nvPr/>
        </p:nvSpPr>
        <p:spPr>
          <a:xfrm>
            <a:off x="7074510" y="1549131"/>
            <a:ext cx="349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Frameworks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F4B3A2-5AD3-CCE5-8F52-D1DB2453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50" y="4514343"/>
            <a:ext cx="2662959" cy="4964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547F408-53EF-9737-2B96-64D2791F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0" y="3510001"/>
            <a:ext cx="2662959" cy="451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549DF3-F310-9929-64D0-D41B5C42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71" y="4992982"/>
            <a:ext cx="1010509" cy="372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217CE8-595F-A46A-2337-233AE6E6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308" y="3240379"/>
            <a:ext cx="773768" cy="773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4D05E1-3E4E-CDA1-674A-DD4A7751D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076" y="3885573"/>
            <a:ext cx="1109491" cy="1031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16B700-4C7A-88A1-A929-4073F8EA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187" y="2895812"/>
            <a:ext cx="1792339" cy="4402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F7CD78-5017-E44F-F1D5-B16952740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64" y="5365607"/>
            <a:ext cx="773769" cy="7737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3EEBE6-82CE-3A65-1A1C-D371FB6B6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0066" y="4401389"/>
            <a:ext cx="723900" cy="72390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475DE15-7D22-ECDD-64C7-2B4449B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2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97375" y="3136612"/>
            <a:ext cx="639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6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3136612"/>
            <a:ext cx="6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  <a:endParaRPr kumimoji="1" lang="en-US" altLang="zh-TW" sz="3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1652241" y="2277968"/>
            <a:ext cx="225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擅長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E9C706-5B57-ED8E-7EB8-FC2FB78A7262}"/>
              </a:ext>
            </a:extLst>
          </p:cNvPr>
          <p:cNvSpPr txBox="1"/>
          <p:nvPr/>
        </p:nvSpPr>
        <p:spPr>
          <a:xfrm>
            <a:off x="6252117" y="2277968"/>
            <a:ext cx="404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並不擅長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E38E9-7F8A-1086-72FC-7C09F37F6020}"/>
              </a:ext>
            </a:extLst>
          </p:cNvPr>
          <p:cNvSpPr txBox="1"/>
          <p:nvPr/>
        </p:nvSpPr>
        <p:spPr>
          <a:xfrm>
            <a:off x="1652241" y="3266709"/>
            <a:ext cx="225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理解文字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遵循指令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C3D77-714B-3242-CE22-F1CE9D0BF873}"/>
              </a:ext>
            </a:extLst>
          </p:cNvPr>
          <p:cNvSpPr txBox="1"/>
          <p:nvPr/>
        </p:nvSpPr>
        <p:spPr>
          <a:xfrm>
            <a:off x="6252117" y="3266708"/>
            <a:ext cx="225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最新的資料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關於你的資料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給出資料來源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DD029F-4FFD-9723-42BC-05EF478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07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19F863EE-1DBE-AA03-1CDA-0F405CE12CCB}"/>
              </a:ext>
            </a:extLst>
          </p:cNvPr>
          <p:cNvSpPr txBox="1"/>
          <p:nvPr/>
        </p:nvSpPr>
        <p:spPr>
          <a:xfrm>
            <a:off x="604027" y="527227"/>
            <a:ext cx="792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就像是期末考 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裸考 </a:t>
            </a:r>
            <a:r>
              <a:rPr kumimoji="1" lang="zh-TW" altLang="en-US" sz="3200" b="1" dirty="0">
                <a:latin typeface="+mj-ea"/>
                <a:ea typeface="+mj-ea"/>
              </a:rPr>
              <a:t>的你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46A13F8-67F8-6804-C28C-0001091C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8" y="2275162"/>
            <a:ext cx="2883029" cy="288302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F8545C-84E7-5A39-BB3F-B8CED8B62D48}"/>
              </a:ext>
            </a:extLst>
          </p:cNvPr>
          <p:cNvSpPr txBox="1"/>
          <p:nvPr/>
        </p:nvSpPr>
        <p:spPr>
          <a:xfrm>
            <a:off x="4526258" y="1685681"/>
            <a:ext cx="37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題目：為什麼 </a:t>
            </a:r>
            <a:r>
              <a:rPr kumimoji="1" lang="en-US" altLang="zh-TW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AB73E9-D80D-CC47-02F4-C20FAB2C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56" y="3957371"/>
            <a:ext cx="6930334" cy="23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5FA3462-DD17-EC6B-2975-41DAEB23F0C2}"/>
              </a:ext>
            </a:extLst>
          </p:cNvPr>
          <p:cNvSpPr txBox="1"/>
          <p:nvPr/>
        </p:nvSpPr>
        <p:spPr>
          <a:xfrm>
            <a:off x="4526256" y="2341515"/>
            <a:ext cx="525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當沒有學習過相關知識時，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可能會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拒絕回答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想辦法給一個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（蝦）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（掰）出的答案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219BA0-412E-96D0-D4CD-334EE678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2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2E2A52-4884-034B-B8E2-17C56BEE930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則像是讓你考試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open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book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C8C0BBD-5EE6-0F73-F49D-45CD427431B9}"/>
              </a:ext>
            </a:extLst>
          </p:cNvPr>
          <p:cNvSpPr/>
          <p:nvPr/>
        </p:nvSpPr>
        <p:spPr>
          <a:xfrm>
            <a:off x="446049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BB3F162D-6DFC-436F-3F64-7B0CB42C6213}"/>
              </a:ext>
            </a:extLst>
          </p:cNvPr>
          <p:cNvSpPr/>
          <p:nvPr/>
        </p:nvSpPr>
        <p:spPr>
          <a:xfrm>
            <a:off x="4423317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72C730A-3595-87E3-C3F8-40130446DCF3}"/>
              </a:ext>
            </a:extLst>
          </p:cNvPr>
          <p:cNvSpPr/>
          <p:nvPr/>
        </p:nvSpPr>
        <p:spPr>
          <a:xfrm>
            <a:off x="8294651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C65AE5-62C5-8E09-9EDE-66960300027D}"/>
              </a:ext>
            </a:extLst>
          </p:cNvPr>
          <p:cNvSpPr txBox="1"/>
          <p:nvPr/>
        </p:nvSpPr>
        <p:spPr>
          <a:xfrm>
            <a:off x="501805" y="1467946"/>
            <a:ext cx="142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Query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C757D-5D2E-1D22-4895-F653ED62B388}"/>
              </a:ext>
            </a:extLst>
          </p:cNvPr>
          <p:cNvSpPr txBox="1"/>
          <p:nvPr/>
        </p:nvSpPr>
        <p:spPr>
          <a:xfrm>
            <a:off x="4317383" y="1467946"/>
            <a:ext cx="46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找到相關章節</a:t>
            </a:r>
            <a:endParaRPr kumimoji="1" lang="en-US" altLang="zh-TW" sz="3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CE8903-98A2-0F61-9ADF-61B1AB43FBEA}"/>
              </a:ext>
            </a:extLst>
          </p:cNvPr>
          <p:cNvSpPr txBox="1"/>
          <p:nvPr/>
        </p:nvSpPr>
        <p:spPr>
          <a:xfrm>
            <a:off x="8043750" y="975503"/>
            <a:ext cx="37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基於資料回答</a:t>
            </a:r>
            <a:endParaRPr kumimoji="1" lang="en-US" altLang="zh-TW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049DC8-1A11-150D-B399-B9A9FE15A305}"/>
              </a:ext>
            </a:extLst>
          </p:cNvPr>
          <p:cNvSpPr txBox="1"/>
          <p:nvPr/>
        </p:nvSpPr>
        <p:spPr>
          <a:xfrm>
            <a:off x="8400585" y="2235836"/>
            <a:ext cx="2908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＋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Additional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Information: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10249A-88AC-4FF7-323A-EDA42D84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8" y="3114342"/>
            <a:ext cx="2200769" cy="2888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ADDB75-8D44-CAEF-7558-28E4672FC295}"/>
              </a:ext>
            </a:extLst>
          </p:cNvPr>
          <p:cNvSpPr txBox="1"/>
          <p:nvPr/>
        </p:nvSpPr>
        <p:spPr>
          <a:xfrm>
            <a:off x="698809" y="2235836"/>
            <a:ext cx="304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3BE81B6E-B45E-2E01-FE43-BC4557A05091}"/>
              </a:ext>
            </a:extLst>
          </p:cNvPr>
          <p:cNvSpPr/>
          <p:nvPr/>
        </p:nvSpPr>
        <p:spPr>
          <a:xfrm>
            <a:off x="5854157" y="4888435"/>
            <a:ext cx="647179" cy="125783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4D1377-A1E1-287D-5085-EA6038537319}"/>
              </a:ext>
            </a:extLst>
          </p:cNvPr>
          <p:cNvSpPr/>
          <p:nvPr/>
        </p:nvSpPr>
        <p:spPr>
          <a:xfrm>
            <a:off x="4692721" y="3114342"/>
            <a:ext cx="2806557" cy="28881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1.1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One-Hot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Dropout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</a:t>
            </a:r>
          </a:p>
          <a:p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Missing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</a:t>
            </a: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LSTM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Transformer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</a:t>
            </a:r>
          </a:p>
          <a:p>
            <a:pPr marL="342900" indent="-342900">
              <a:buAutoNum type="arabicPeriod"/>
            </a:pPr>
            <a:endParaRPr kumimoji="1" lang="zh-TW" altLang="en-US" sz="14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43F257-47AC-D2B8-EFFF-363A6627BE87}"/>
              </a:ext>
            </a:extLst>
          </p:cNvPr>
          <p:cNvSpPr txBox="1"/>
          <p:nvPr/>
        </p:nvSpPr>
        <p:spPr>
          <a:xfrm>
            <a:off x="4571998" y="2235836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9CCE9DAC-4075-B494-BD0E-9C16870C2871}"/>
              </a:ext>
            </a:extLst>
          </p:cNvPr>
          <p:cNvCxnSpPr/>
          <p:nvPr/>
        </p:nvCxnSpPr>
        <p:spPr>
          <a:xfrm>
            <a:off x="5042499" y="2605168"/>
            <a:ext cx="0" cy="369332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62C33F-F23B-5113-F2CB-70E0BD12AF40}"/>
              </a:ext>
            </a:extLst>
          </p:cNvPr>
          <p:cNvSpPr txBox="1"/>
          <p:nvPr/>
        </p:nvSpPr>
        <p:spPr>
          <a:xfrm>
            <a:off x="5076744" y="2645765"/>
            <a:ext cx="122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答案在哪裡</a:t>
            </a:r>
            <a:endParaRPr kumimoji="1" lang="en-US" altLang="zh-TW" sz="1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641103-3AB2-C106-5CDF-D6A1D277CC21}"/>
              </a:ext>
            </a:extLst>
          </p:cNvPr>
          <p:cNvSpPr/>
          <p:nvPr/>
        </p:nvSpPr>
        <p:spPr>
          <a:xfrm>
            <a:off x="8502725" y="3114343"/>
            <a:ext cx="2806557" cy="1026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1.3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xxxxxxxxxxxxxxxxxxxxxxxxxxxxxxxxxxxxxxxxxxxxxxxxxxxxxxxxxxxxxxxxx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8DFC2E77-F3D3-074A-99FA-C0D5D19F8147}"/>
              </a:ext>
            </a:extLst>
          </p:cNvPr>
          <p:cNvSpPr/>
          <p:nvPr/>
        </p:nvSpPr>
        <p:spPr>
          <a:xfrm rot="10800000">
            <a:off x="8643564" y="4460811"/>
            <a:ext cx="2524878" cy="19520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44A0D8-EEFC-2F68-F060-9732052FCB82}"/>
              </a:ext>
            </a:extLst>
          </p:cNvPr>
          <p:cNvSpPr txBox="1"/>
          <p:nvPr/>
        </p:nvSpPr>
        <p:spPr>
          <a:xfrm>
            <a:off x="8502725" y="5014218"/>
            <a:ext cx="372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Answer:</a:t>
            </a:r>
            <a:r>
              <a:rPr kumimoji="1" lang="zh-TW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防止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Overfitting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C159C8-4D71-DE3F-080B-E4F49B4A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535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B01A73F-963A-11A2-EAA6-EDDFA53C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14" y="1050344"/>
            <a:ext cx="4945295" cy="4994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CDF7B8-E0F4-7E72-60DF-31ADA434F79A}"/>
              </a:ext>
            </a:extLst>
          </p:cNvPr>
          <p:cNvSpPr txBox="1"/>
          <p:nvPr/>
        </p:nvSpPr>
        <p:spPr>
          <a:xfrm>
            <a:off x="732890" y="2426344"/>
            <a:ext cx="5363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+mj-ea"/>
                <a:ea typeface="+mj-ea"/>
              </a:rPr>
              <a:t>最快的做法就是在問題前</a:t>
            </a:r>
            <a:endParaRPr kumimoji="1" lang="en-US" altLang="zh-TW" sz="2000" b="1" dirty="0">
              <a:latin typeface="+mj-ea"/>
              <a:ea typeface="+mj-ea"/>
            </a:endParaRPr>
          </a:p>
          <a:p>
            <a:r>
              <a:rPr kumimoji="1" lang="zh-TW" altLang="en-US" sz="2000" b="1" dirty="0">
                <a:latin typeface="+mj-ea"/>
                <a:ea typeface="+mj-ea"/>
              </a:rPr>
              <a:t>把可能需要的資訊一起丟給 </a:t>
            </a:r>
            <a:r>
              <a:rPr kumimoji="1" lang="en-US" altLang="zh-TW" sz="2000" b="1" dirty="0">
                <a:latin typeface="+mj-ea"/>
                <a:ea typeface="+mj-ea"/>
              </a:rPr>
              <a:t>LLM</a:t>
            </a:r>
          </a:p>
          <a:p>
            <a:endParaRPr kumimoji="1" lang="en-US" altLang="zh-TW" sz="2000" b="1" dirty="0">
              <a:latin typeface="+mj-ea"/>
              <a:ea typeface="+mj-ea"/>
            </a:endParaRPr>
          </a:p>
          <a:p>
            <a:r>
              <a:rPr kumimoji="1" lang="zh-TW" altLang="en-US" sz="2000" b="1" dirty="0">
                <a:solidFill>
                  <a:srgbClr val="0070C0"/>
                </a:solidFill>
                <a:latin typeface="+mj-ea"/>
                <a:ea typeface="+mj-ea"/>
              </a:rPr>
              <a:t>但我們會受限於模型的上下文長度限制 </a:t>
            </a:r>
            <a:r>
              <a:rPr kumimoji="1" lang="en-US" altLang="zh-TW" sz="2000" b="1" dirty="0">
                <a:solidFill>
                  <a:srgbClr val="0070C0"/>
                </a:solidFill>
                <a:latin typeface="+mj-ea"/>
                <a:ea typeface="+mj-ea"/>
              </a:rPr>
              <a:t>…</a:t>
            </a:r>
          </a:p>
          <a:p>
            <a:r>
              <a:rPr kumimoji="1" lang="en-US" altLang="zh-TW" sz="20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</a:t>
            </a:r>
            <a:r>
              <a:rPr kumimoji="1" lang="zh-TW" altLang="en-US" sz="20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0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Window</a:t>
            </a:r>
            <a:r>
              <a:rPr kumimoji="1" lang="zh-TW" altLang="en-US" sz="20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0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Limitation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4EF151-7F8E-DF8E-F52C-E2DC089E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8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CD6E92-0E4F-42C4-1945-48B31C9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0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04027" y="2665472"/>
            <a:ext cx="4847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準備好資料，將資料轉為向量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D66FFA-17EB-A155-409E-F9F6C6B2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01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1B29"/>
      </a:accent1>
      <a:accent2>
        <a:srgbClr val="1B253B"/>
      </a:accent2>
      <a:accent3>
        <a:srgbClr val="415A77"/>
      </a:accent3>
      <a:accent4>
        <a:srgbClr val="778DA8"/>
      </a:accent4>
      <a:accent5>
        <a:srgbClr val="DDDEDA"/>
      </a:accent5>
      <a:accent6>
        <a:srgbClr val="969693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445</Words>
  <Application>Microsoft Macintosh PowerPoint</Application>
  <PresentationFormat>寬螢幕</PresentationFormat>
  <Paragraphs>101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JhengHei</vt:lpstr>
      <vt:lpstr>DengXian</vt:lpstr>
      <vt:lpstr>Arial</vt:lpstr>
      <vt:lpstr>Calibri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博丞 謝</dc:creator>
  <cp:lastModifiedBy>博丞 謝</cp:lastModifiedBy>
  <cp:revision>52</cp:revision>
  <dcterms:created xsi:type="dcterms:W3CDTF">2024-05-26T11:48:54Z</dcterms:created>
  <dcterms:modified xsi:type="dcterms:W3CDTF">2024-05-26T16:54:59Z</dcterms:modified>
</cp:coreProperties>
</file>