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2" d="100"/>
          <a:sy n="112" d="100"/>
        </p:scale>
        <p:origin x="-342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19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56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18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10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92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22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8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19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3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8DD3-8A43-46D6-B915-78BCC47EF18F}" type="datetimeFigureOut">
              <a:rPr lang="es-ES" smtClean="0"/>
              <a:t>26/04/2017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42B0-C266-4C2B-9E27-6BC0666908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8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51" t="10295" r="6143" b="8287"/>
          <a:stretch/>
        </p:blipFill>
        <p:spPr>
          <a:xfrm>
            <a:off x="644237" y="571501"/>
            <a:ext cx="587176" cy="59228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34" t="10625" r="6376" b="9688"/>
          <a:stretch/>
        </p:blipFill>
        <p:spPr>
          <a:xfrm>
            <a:off x="1337311" y="571501"/>
            <a:ext cx="596795" cy="594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45" t="11000" r="6990" b="9313"/>
          <a:stretch/>
        </p:blipFill>
        <p:spPr>
          <a:xfrm>
            <a:off x="2040004" y="571501"/>
            <a:ext cx="589807" cy="594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49" t="11000" r="7402" b="10250"/>
          <a:stretch/>
        </p:blipFill>
        <p:spPr>
          <a:xfrm>
            <a:off x="2717781" y="571501"/>
            <a:ext cx="592586" cy="594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45" t="11000" r="7196" b="10250"/>
          <a:stretch/>
        </p:blipFill>
        <p:spPr>
          <a:xfrm>
            <a:off x="3434193" y="569783"/>
            <a:ext cx="595414" cy="5940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6886" y="569783"/>
            <a:ext cx="598668" cy="594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8919" y="569783"/>
            <a:ext cx="598668" cy="594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0952" y="569783"/>
            <a:ext cx="598668" cy="5940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2985" y="569783"/>
            <a:ext cx="598668" cy="5940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5018" y="569783"/>
            <a:ext cx="598668" cy="594000"/>
          </a:xfrm>
          <a:prstGeom prst="rect">
            <a:avLst/>
          </a:prstGeom>
        </p:spPr>
      </p:pic>
      <p:sp>
        <p:nvSpPr>
          <p:cNvPr id="26" name="Elipse 25"/>
          <p:cNvSpPr/>
          <p:nvPr/>
        </p:nvSpPr>
        <p:spPr>
          <a:xfrm>
            <a:off x="7775802" y="569783"/>
            <a:ext cx="594000" cy="594000"/>
          </a:xfrm>
          <a:prstGeom prst="ellipse">
            <a:avLst/>
          </a:prstGeom>
          <a:solidFill>
            <a:srgbClr val="52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8481918" y="556276"/>
            <a:ext cx="594000" cy="594000"/>
          </a:xfrm>
          <a:prstGeom prst="ellipse">
            <a:avLst/>
          </a:prstGeom>
          <a:noFill/>
          <a:ln w="38100">
            <a:solidFill>
              <a:srgbClr val="52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Agrupa 13"/>
          <p:cNvGrpSpPr/>
          <p:nvPr/>
        </p:nvGrpSpPr>
        <p:grpSpPr>
          <a:xfrm>
            <a:off x="641074" y="569860"/>
            <a:ext cx="612000" cy="590400"/>
            <a:chOff x="3436774" y="3178744"/>
            <a:chExt cx="612000" cy="590400"/>
          </a:xfrm>
        </p:grpSpPr>
        <p:sp>
          <p:nvSpPr>
            <p:cNvPr id="32" name="Oval 31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12" name="Agrupa 11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33" name="Connector recte 32"/>
              <p:cNvCxnSpPr>
                <a:endCxn id="32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 recte 33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Agrupa 34"/>
          <p:cNvGrpSpPr/>
          <p:nvPr/>
        </p:nvGrpSpPr>
        <p:grpSpPr>
          <a:xfrm>
            <a:off x="1327785" y="567806"/>
            <a:ext cx="612000" cy="590400"/>
            <a:chOff x="3436774" y="3178744"/>
            <a:chExt cx="612000" cy="590400"/>
          </a:xfrm>
        </p:grpSpPr>
        <p:sp>
          <p:nvSpPr>
            <p:cNvPr id="36" name="Oval 35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37" name="Agrupa 36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38" name="Connector recte 37"/>
              <p:cNvCxnSpPr>
                <a:endCxn id="36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 recte 38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Agrupa 39"/>
          <p:cNvGrpSpPr/>
          <p:nvPr/>
        </p:nvGrpSpPr>
        <p:grpSpPr>
          <a:xfrm>
            <a:off x="2032421" y="559928"/>
            <a:ext cx="612000" cy="590400"/>
            <a:chOff x="3436774" y="3178744"/>
            <a:chExt cx="612000" cy="590400"/>
          </a:xfrm>
        </p:grpSpPr>
        <p:sp>
          <p:nvSpPr>
            <p:cNvPr id="41" name="Oval 40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42" name="Agrupa 41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43" name="Connector recte 42"/>
              <p:cNvCxnSpPr>
                <a:endCxn id="41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 recte 43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Agrupa 44"/>
          <p:cNvGrpSpPr/>
          <p:nvPr/>
        </p:nvGrpSpPr>
        <p:grpSpPr>
          <a:xfrm>
            <a:off x="2713231" y="575724"/>
            <a:ext cx="612000" cy="590400"/>
            <a:chOff x="3436774" y="3178744"/>
            <a:chExt cx="612000" cy="590400"/>
          </a:xfrm>
        </p:grpSpPr>
        <p:sp>
          <p:nvSpPr>
            <p:cNvPr id="46" name="Oval 45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47" name="Agrupa 46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48" name="Connector recte 47"/>
              <p:cNvCxnSpPr>
                <a:endCxn id="46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 recte 48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Agrupa 49"/>
          <p:cNvGrpSpPr/>
          <p:nvPr/>
        </p:nvGrpSpPr>
        <p:grpSpPr>
          <a:xfrm>
            <a:off x="3423772" y="573749"/>
            <a:ext cx="612000" cy="590400"/>
            <a:chOff x="3436774" y="3178744"/>
            <a:chExt cx="612000" cy="590400"/>
          </a:xfrm>
        </p:grpSpPr>
        <p:sp>
          <p:nvSpPr>
            <p:cNvPr id="51" name="Oval 50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52" name="Agrupa 51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53" name="Connector recte 52"/>
              <p:cNvCxnSpPr>
                <a:endCxn id="51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 recte 53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Agrupa 54"/>
          <p:cNvGrpSpPr/>
          <p:nvPr/>
        </p:nvGrpSpPr>
        <p:grpSpPr>
          <a:xfrm>
            <a:off x="4128412" y="559895"/>
            <a:ext cx="612000" cy="590400"/>
            <a:chOff x="3436774" y="3178744"/>
            <a:chExt cx="612000" cy="590400"/>
          </a:xfrm>
        </p:grpSpPr>
        <p:sp>
          <p:nvSpPr>
            <p:cNvPr id="56" name="Oval 55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57" name="Agrupa 56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58" name="Connector recte 57"/>
              <p:cNvCxnSpPr>
                <a:endCxn id="56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 recte 58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Agrupa 59"/>
          <p:cNvGrpSpPr/>
          <p:nvPr/>
        </p:nvGrpSpPr>
        <p:grpSpPr>
          <a:xfrm>
            <a:off x="4868605" y="557920"/>
            <a:ext cx="612000" cy="590400"/>
            <a:chOff x="3436774" y="3178744"/>
            <a:chExt cx="612000" cy="590400"/>
          </a:xfrm>
        </p:grpSpPr>
        <p:sp>
          <p:nvSpPr>
            <p:cNvPr id="61" name="Oval 60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62" name="Agrupa 61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63" name="Connector recte 62"/>
              <p:cNvCxnSpPr>
                <a:endCxn id="61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 recte 63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Agrupa 64"/>
          <p:cNvGrpSpPr/>
          <p:nvPr/>
        </p:nvGrpSpPr>
        <p:grpSpPr>
          <a:xfrm>
            <a:off x="5591016" y="555942"/>
            <a:ext cx="612000" cy="590400"/>
            <a:chOff x="3436774" y="3178744"/>
            <a:chExt cx="612000" cy="590400"/>
          </a:xfrm>
        </p:grpSpPr>
        <p:sp>
          <p:nvSpPr>
            <p:cNvPr id="66" name="Oval 65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67" name="Agrupa 66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68" name="Connector recte 67"/>
              <p:cNvCxnSpPr>
                <a:endCxn id="66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 recte 68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Agrupa 69"/>
          <p:cNvGrpSpPr/>
          <p:nvPr/>
        </p:nvGrpSpPr>
        <p:grpSpPr>
          <a:xfrm>
            <a:off x="6325309" y="553962"/>
            <a:ext cx="612000" cy="590400"/>
            <a:chOff x="3436774" y="3178744"/>
            <a:chExt cx="612000" cy="590400"/>
          </a:xfrm>
        </p:grpSpPr>
        <p:sp>
          <p:nvSpPr>
            <p:cNvPr id="71" name="Oval 70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72" name="Agrupa 71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73" name="Connector recte 72"/>
              <p:cNvCxnSpPr>
                <a:endCxn id="71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 recte 73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Agrupa 74"/>
          <p:cNvGrpSpPr/>
          <p:nvPr/>
        </p:nvGrpSpPr>
        <p:grpSpPr>
          <a:xfrm>
            <a:off x="7059600" y="563855"/>
            <a:ext cx="612000" cy="590400"/>
            <a:chOff x="3436774" y="3178744"/>
            <a:chExt cx="612000" cy="590400"/>
          </a:xfrm>
        </p:grpSpPr>
        <p:sp>
          <p:nvSpPr>
            <p:cNvPr id="76" name="Oval 75"/>
            <p:cNvSpPr/>
            <p:nvPr/>
          </p:nvSpPr>
          <p:spPr>
            <a:xfrm>
              <a:off x="3439207" y="3178744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77" name="Agrupa 76"/>
            <p:cNvGrpSpPr/>
            <p:nvPr/>
          </p:nvGrpSpPr>
          <p:grpSpPr>
            <a:xfrm>
              <a:off x="3436774" y="3193969"/>
              <a:ext cx="612000" cy="575175"/>
              <a:chOff x="3436774" y="3193969"/>
              <a:chExt cx="612000" cy="575175"/>
            </a:xfrm>
          </p:grpSpPr>
          <p:cxnSp>
            <p:nvCxnSpPr>
              <p:cNvPr id="78" name="Connector recte 77"/>
              <p:cNvCxnSpPr>
                <a:endCxn id="76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 recte 78"/>
              <p:cNvCxnSpPr/>
              <p:nvPr/>
            </p:nvCxnSpPr>
            <p:spPr>
              <a:xfrm>
                <a:off x="3436774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Imatge 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7070" y="1351141"/>
            <a:ext cx="594000" cy="594000"/>
          </a:xfrm>
          <a:prstGeom prst="rect">
            <a:avLst/>
          </a:prstGeom>
        </p:spPr>
      </p:pic>
      <p:grpSp>
        <p:nvGrpSpPr>
          <p:cNvPr id="3" name="Agrupa 2"/>
          <p:cNvGrpSpPr/>
          <p:nvPr/>
        </p:nvGrpSpPr>
        <p:grpSpPr>
          <a:xfrm>
            <a:off x="3409061" y="1366604"/>
            <a:ext cx="612000" cy="590400"/>
            <a:chOff x="3010685" y="2466000"/>
            <a:chExt cx="612000" cy="590400"/>
          </a:xfrm>
        </p:grpSpPr>
        <p:sp>
          <p:nvSpPr>
            <p:cNvPr id="89" name="Oval 88"/>
            <p:cNvSpPr/>
            <p:nvPr/>
          </p:nvSpPr>
          <p:spPr>
            <a:xfrm>
              <a:off x="3021664" y="2466000"/>
              <a:ext cx="590400" cy="590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90" name="Agrupa 89"/>
            <p:cNvGrpSpPr/>
            <p:nvPr/>
          </p:nvGrpSpPr>
          <p:grpSpPr>
            <a:xfrm>
              <a:off x="3010685" y="2481225"/>
              <a:ext cx="612000" cy="575175"/>
              <a:chOff x="3428228" y="3193969"/>
              <a:chExt cx="612000" cy="575175"/>
            </a:xfrm>
          </p:grpSpPr>
          <p:cxnSp>
            <p:nvCxnSpPr>
              <p:cNvPr id="91" name="Connector recte 90"/>
              <p:cNvCxnSpPr>
                <a:endCxn id="89" idx="4"/>
              </p:cNvCxnSpPr>
              <p:nvPr/>
            </p:nvCxnSpPr>
            <p:spPr>
              <a:xfrm flipH="1">
                <a:off x="3734407" y="3193969"/>
                <a:ext cx="7830" cy="575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or recte 91"/>
              <p:cNvCxnSpPr/>
              <p:nvPr/>
            </p:nvCxnSpPr>
            <p:spPr>
              <a:xfrm>
                <a:off x="3428228" y="3477376"/>
                <a:ext cx="612000" cy="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Agrupa 7"/>
          <p:cNvGrpSpPr/>
          <p:nvPr/>
        </p:nvGrpSpPr>
        <p:grpSpPr>
          <a:xfrm>
            <a:off x="4140140" y="1351141"/>
            <a:ext cx="595414" cy="613961"/>
            <a:chOff x="3434193" y="2792615"/>
            <a:chExt cx="595414" cy="613961"/>
          </a:xfrm>
        </p:grpSpPr>
        <p:pic>
          <p:nvPicPr>
            <p:cNvPr id="4" name="Imatge 3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35607" y="2812576"/>
              <a:ext cx="594000" cy="594000"/>
            </a:xfrm>
            <a:prstGeom prst="rect">
              <a:avLst/>
            </a:prstGeom>
          </p:spPr>
        </p:pic>
        <p:grpSp>
          <p:nvGrpSpPr>
            <p:cNvPr id="95" name="Agrupa 94"/>
            <p:cNvGrpSpPr/>
            <p:nvPr/>
          </p:nvGrpSpPr>
          <p:grpSpPr>
            <a:xfrm>
              <a:off x="3434193" y="2792615"/>
              <a:ext cx="592833" cy="590400"/>
              <a:chOff x="3019231" y="2466000"/>
              <a:chExt cx="592833" cy="59040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021664" y="2466000"/>
                <a:ext cx="590400" cy="590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grpSp>
            <p:nvGrpSpPr>
              <p:cNvPr id="97" name="Agrupa 96"/>
              <p:cNvGrpSpPr/>
              <p:nvPr/>
            </p:nvGrpSpPr>
            <p:grpSpPr>
              <a:xfrm>
                <a:off x="3019231" y="2485961"/>
                <a:ext cx="592833" cy="570439"/>
                <a:chOff x="3436774" y="3198705"/>
                <a:chExt cx="592833" cy="570439"/>
              </a:xfrm>
            </p:grpSpPr>
            <p:cxnSp>
              <p:nvCxnSpPr>
                <p:cNvPr id="98" name="Connector recte 97"/>
                <p:cNvCxnSpPr>
                  <a:stCxn id="4" idx="0"/>
                  <a:endCxn id="96" idx="4"/>
                </p:cNvCxnSpPr>
                <p:nvPr/>
              </p:nvCxnSpPr>
              <p:spPr>
                <a:xfrm flipH="1">
                  <a:off x="3734407" y="3198705"/>
                  <a:ext cx="781" cy="57043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or recte 98"/>
                <p:cNvCxnSpPr/>
                <p:nvPr/>
              </p:nvCxnSpPr>
              <p:spPr>
                <a:xfrm flipV="1">
                  <a:off x="3436774" y="3482490"/>
                  <a:ext cx="592833" cy="34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" name="Imatg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0403" y="241923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7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copotential-project.eu/images/ecopotential/map/mapp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4" y="312893"/>
            <a:ext cx="8605529" cy="50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51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Pantalla panoràmica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Ivette Serral</dc:creator>
  <cp:lastModifiedBy>Ivette Serral</cp:lastModifiedBy>
  <cp:revision>10</cp:revision>
  <dcterms:created xsi:type="dcterms:W3CDTF">2017-04-24T15:19:28Z</dcterms:created>
  <dcterms:modified xsi:type="dcterms:W3CDTF">2017-04-26T17:04:31Z</dcterms:modified>
</cp:coreProperties>
</file>