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D1499-C55E-3D10-D651-EC8BE5136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Cosas sobre diego duarte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BD5D0B-1F52-28E8-EA9E-FDF5A1AA88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B05DF-E284-D74B-5C96-19E7AC19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COMO SE LLAMA DIEGO Y DE DONDE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17941-FB5B-E337-0AFA-1F5B274C7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 LLAMO DIEGO ALFONSO DUARTE LOPEZ</a:t>
            </a:r>
          </a:p>
          <a:p>
            <a:r>
              <a:rPr lang="es-MX" dirty="0"/>
              <a:t>NACI EL 9 DE JULIO Y TENGO 15 AÑOS </a:t>
            </a:r>
          </a:p>
          <a:p>
            <a:r>
              <a:rPr lang="es-MX" dirty="0"/>
              <a:t>ESTUDIO EN EL CETIS 107</a:t>
            </a:r>
          </a:p>
        </p:txBody>
      </p:sp>
    </p:spTree>
    <p:extLst>
      <p:ext uri="{BB962C8B-B14F-4D97-AF65-F5344CB8AC3E}">
        <p14:creationId xmlns:p14="http://schemas.microsoft.com/office/powerpoint/2010/main" val="2691758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78491-E88C-2153-CFC2-0DAAC608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 COMIDA FAVORITA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451F98-6414-E4E3-5219-6C1A55FF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558" y="1743585"/>
            <a:ext cx="7284796" cy="3612591"/>
          </a:xfrm>
        </p:spPr>
        <p:txBody>
          <a:bodyPr/>
          <a:lstStyle/>
          <a:p>
            <a:r>
              <a:rPr lang="es-MX" dirty="0"/>
              <a:t>SUSHI</a:t>
            </a:r>
          </a:p>
          <a:p>
            <a:r>
              <a:rPr lang="es-MX" dirty="0"/>
              <a:t>BONNELES</a:t>
            </a:r>
          </a:p>
          <a:p>
            <a:r>
              <a:rPr lang="es-MX" dirty="0"/>
              <a:t>AGUACHILE</a:t>
            </a:r>
          </a:p>
          <a:p>
            <a:r>
              <a:rPr lang="es-MX" dirty="0"/>
              <a:t>QUESADILLAS DE ASADA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D90DDA2-74A9-F75A-1EE0-49EADC5F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640" y="3502257"/>
            <a:ext cx="3312405" cy="2374134"/>
          </a:xfrm>
          <a:prstGeom prst="rect">
            <a:avLst/>
          </a:prstGeom>
        </p:spPr>
      </p:pic>
      <p:pic>
        <p:nvPicPr>
          <p:cNvPr id="1034" name="Picture 10" descr="Suchi Con Salmón A La Parrilla Y Queso Aislado En El Camino Blanco Incluido  Fotos, retratos, imágenes y fotografía de archivo libres de derecho. Image  70000997">
            <a:extLst>
              <a:ext uri="{FF2B5EF4-FFF2-40B4-BE49-F238E27FC236}">
                <a16:creationId xmlns:a16="http://schemas.microsoft.com/office/drawing/2014/main" id="{D3F4B5BA-7EC9-E5E3-2513-647D539C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790" y="3549880"/>
            <a:ext cx="2422007" cy="158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🦐A G U A C H I L E🦐 sería imposible venir a Culiacan sin hacer un  aguachile 🦐🐥 saludos gente y nos vemos el jueves en punto de las 11:00am a">
            <a:extLst>
              <a:ext uri="{FF2B5EF4-FFF2-40B4-BE49-F238E27FC236}">
                <a16:creationId xmlns:a16="http://schemas.microsoft.com/office/drawing/2014/main" id="{9E58609C-5B6D-5199-4AB3-DC0679354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8858" y="11649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cinando Rico y Fácil - QUESADILLAS DE CARNE ASADA Ingredientes 2  Tortillas de harina 2 tazas de queso Ranchero Fresco Cacique rallado o en  rodajas 1 taza de carne asada cortada en">
            <a:extLst>
              <a:ext uri="{FF2B5EF4-FFF2-40B4-BE49-F238E27FC236}">
                <a16:creationId xmlns:a16="http://schemas.microsoft.com/office/drawing/2014/main" id="{F9D44D44-51BC-3FB3-6DC6-F19D6C389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54" y="1751045"/>
            <a:ext cx="2085975" cy="185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55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5A9B4-A3AF-90E8-0941-DBA1FB85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MIS HOBBIES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8BC25-87F0-03D4-4877-BA75863C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2080537"/>
            <a:ext cx="9291215" cy="3450613"/>
          </a:xfrm>
        </p:spPr>
        <p:txBody>
          <a:bodyPr/>
          <a:lstStyle/>
          <a:p>
            <a:r>
              <a:rPr lang="es-MX" dirty="0"/>
              <a:t>Me gusta jugar videojuegos</a:t>
            </a:r>
          </a:p>
          <a:p>
            <a:r>
              <a:rPr lang="es-MX" dirty="0"/>
              <a:t>Me gusta escuchar música</a:t>
            </a:r>
          </a:p>
          <a:p>
            <a:r>
              <a:rPr lang="es-MX" dirty="0"/>
              <a:t>Me gusta salir con mis amigos</a:t>
            </a:r>
          </a:p>
          <a:p>
            <a:r>
              <a:rPr lang="es-MX" dirty="0"/>
              <a:t>Me gusta jugar básquet</a:t>
            </a:r>
          </a:p>
          <a:p>
            <a:r>
              <a:rPr lang="es-MX" dirty="0"/>
              <a:t>Me gusta dormir </a:t>
            </a:r>
          </a:p>
        </p:txBody>
      </p:sp>
      <p:pic>
        <p:nvPicPr>
          <p:cNvPr id="2058" name="Picture 10" descr="Hylics">
            <a:extLst>
              <a:ext uri="{FF2B5EF4-FFF2-40B4-BE49-F238E27FC236}">
                <a16:creationId xmlns:a16="http://schemas.microsoft.com/office/drawing/2014/main" id="{260CF698-B136-63A3-6A4D-DB9C742A8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311" y="2116714"/>
            <a:ext cx="2264196" cy="105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aganet, Tablero De Basketball 25cm de Diámetro, con Contador Electrónico  De Puntaje, Canasta de Basquet, Aro de Baloncesto Profesional para Niños y  Adultos, Incluye Mini Balon : Amazon.com.mx: Juguetes y Juegos">
            <a:extLst>
              <a:ext uri="{FF2B5EF4-FFF2-40B4-BE49-F238E27FC236}">
                <a16:creationId xmlns:a16="http://schemas.microsoft.com/office/drawing/2014/main" id="{968C4EC4-1F60-A7AC-1512-4C39BA81C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518" y="3401763"/>
            <a:ext cx="1600430" cy="156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ama LORETA – tallero">
            <a:extLst>
              <a:ext uri="{FF2B5EF4-FFF2-40B4-BE49-F238E27FC236}">
                <a16:creationId xmlns:a16="http://schemas.microsoft.com/office/drawing/2014/main" id="{4C699F09-DEB4-A7C6-5E13-B3B61B07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408" y="3281415"/>
            <a:ext cx="2127184" cy="142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cios y Virtudes - Álbum de Violadores Del Verso | Spotify">
            <a:extLst>
              <a:ext uri="{FF2B5EF4-FFF2-40B4-BE49-F238E27FC236}">
                <a16:creationId xmlns:a16="http://schemas.microsoft.com/office/drawing/2014/main" id="{DFCC9CB7-E6CC-D5B1-CEF0-E5B426256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253" y="1236369"/>
            <a:ext cx="1688335" cy="168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62715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15</TotalTime>
  <Words>65</Words>
  <Application>Microsoft Office PowerPoint</Application>
  <PresentationFormat>Panorámica</PresentationFormat>
  <Paragraphs>16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Rockwell</vt:lpstr>
      <vt:lpstr>Galería</vt:lpstr>
      <vt:lpstr>Cosas sobre diego duarte</vt:lpstr>
      <vt:lpstr>COMO SE LLAMA DIEGO Y DE DONDE ES?</vt:lpstr>
      <vt:lpstr>MI COMIDA FAVORITA</vt:lpstr>
      <vt:lpstr>MIS HOBBIES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Didacuz Auster</dc:creator>
  <cp:lastModifiedBy>Didacuz Auster</cp:lastModifiedBy>
  <cp:revision>1</cp:revision>
  <dcterms:created xsi:type="dcterms:W3CDTF">2025-03-19T06:20:09Z</dcterms:created>
  <dcterms:modified xsi:type="dcterms:W3CDTF">2025-03-19T06:35:29Z</dcterms:modified>
</cp:coreProperties>
</file>