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81495-0856-630D-29BC-73513BDC2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52C3C1-67F2-36FD-AF6A-C37A36AB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6260E-84AB-C106-DF0E-A8CD032E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311BC-3625-E663-8EC9-66B2205C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44C1B-D741-2F86-41CD-30A38A9B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3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D3B0F-E0ED-2AA7-DE30-7EB1EE87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73BB50-918E-254D-5B18-7230FB0A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FD2A65-8818-7BAC-20BB-2B506E39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74B937-6295-6703-8841-CFB56C95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F3516-13D0-D4BE-A221-BABD7808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7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AFFF2C-46BD-5204-10E2-1365DBD79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5E6530-615F-9D37-3CF5-4D345138B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409E6-AE8E-D647-DBFA-D2215F0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2C2D1-0F29-078D-D401-AA3FCB6B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A7D9E-B8B3-4583-0D5F-DCA91E11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500F2-1AAF-4384-16E0-45279A7E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ACCAD5-0B70-FB7F-9AC4-80559C66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755A01-148C-C2B8-BD56-633BE41A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D08F28-DEAC-7E56-E22A-091505FB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1351D-EF69-8637-2B1E-31B1F41C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F1D02-FC0A-9B21-086C-970E19A9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5F6671-4C0E-20F3-3483-BC055528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96A8E1-09DF-B460-92B1-A2C7485D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F6022-F2F4-41D5-0FC5-5960FAD4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4765E-AA9F-7F9C-B98A-F052125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0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A1F1F-4B76-5BE3-51FB-9B86B69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AFC06-97E4-7BB2-7EE0-29F60245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32BD30-E6B5-0C3E-08C0-2AB0309C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D57E7E-BC83-CCD0-7DBF-7812862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928593-B970-A76B-01C7-3A2E87B4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65687-A30E-62ED-D772-ADDE47BB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0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2D87F-816C-C91E-8EBF-45F1430D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43E0F-379E-B724-804D-FC53371D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5946C3-B559-0396-8F5F-B14B75A9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F16A5A-92EE-B755-403B-1DA598284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EEB23-DFB3-4D4C-5455-2F977F9D2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A11D27-04FC-B5B1-AD77-7E4AB0A1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251478-BCA1-1DC0-9494-9E57654A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94650D-9DF7-6277-CDFB-2A00C907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64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06E9C-6E8F-8BBB-EDEF-C1DB3647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21C7D6-01C8-6E33-56B8-AA3AB8EE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96F99E-65CA-F25D-96F3-9439C47D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BE9B58-542B-C473-7ABF-9EA79563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49B73C-85CC-E3D5-3E6D-71D788B5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783D5F-F30C-1A8E-28E4-B6502145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223F6-FC5A-F847-FD07-4390E29C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6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EC38F-3A0D-2FB6-AC2D-8196C8E3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1E4F9-49BA-FDC4-D533-B53DCE97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D7CF87-A74D-52B3-CA77-0A5896F72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FFD0EF-F104-B45B-1B7E-DF66DB03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74112-AE5E-D9A0-0550-A1668879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63DEFB-6F13-9325-5923-4EF2899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7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71861-0EC3-1215-6CD5-CD131FCA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6C6474-48D0-52EA-5516-8B3B22441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98406A-ACDE-351A-A900-FC2880FB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282A9A-EF7F-139A-9EC4-26486603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40665D-C8CA-9A0E-A8B0-1FAC71A8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249C8-54F3-3F30-1BE1-F2178417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BABEC-BE95-7325-277A-B1D92A74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593FA-D5D9-01B7-968A-EB420971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F0D1B-6C20-E3F4-4665-ECD5E8E66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08B9-22B5-443A-A682-B2766C894E57}" type="datetimeFigureOut">
              <a:rPr lang="ru-RU" smtClean="0"/>
              <a:t>27.09.2025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C7CF5D-52BB-28BD-8E26-11C40C4F5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DBEB2-3872-2657-E4EF-30881C096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1509-8A1C-4816-B9CB-86AA97CEA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9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1F0E-835D-4375-9FEF-F27B360E6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Интернет — это ваш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31C13E-E0C0-07D1-40D8-88B7BA822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веб-страниц</a:t>
            </a:r>
          </a:p>
        </p:txBody>
      </p:sp>
    </p:spTree>
    <p:extLst>
      <p:ext uri="{BB962C8B-B14F-4D97-AF65-F5344CB8AC3E}">
        <p14:creationId xmlns:p14="http://schemas.microsoft.com/office/powerpoint/2010/main" val="352760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1268A-3AED-1078-F487-06F40DA5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Что, если бы вы могли...?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B3FC2C-7DD5-F3ED-D82C-4A665FA1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120270" cy="4561923"/>
          </a:xfrm>
        </p:spPr>
        <p:txBody>
          <a:bodyPr>
            <a:normAutofit/>
          </a:bodyPr>
          <a:lstStyle/>
          <a:p>
            <a:r>
              <a:rPr lang="ru-RU" b="1" dirty="0"/>
              <a:t>Автоматически отслеживать цену</a:t>
            </a:r>
            <a:r>
              <a:rPr lang="ru-RU" dirty="0"/>
              <a:t> на новую видеокарту в 5 разных магазинах?</a:t>
            </a:r>
          </a:p>
          <a:p>
            <a:endParaRPr lang="ru-RU" dirty="0"/>
          </a:p>
          <a:p>
            <a:r>
              <a:rPr lang="ru-RU" b="1" dirty="0"/>
              <a:t>Мгновенно получать уведомление</a:t>
            </a:r>
            <a:r>
              <a:rPr lang="ru-RU" dirty="0"/>
              <a:t>, как только появится объявление о квартире, соответствующей вашим критериям?</a:t>
            </a:r>
          </a:p>
          <a:p>
            <a:endParaRPr lang="ru-RU" dirty="0"/>
          </a:p>
          <a:p>
            <a:r>
              <a:rPr lang="ru-RU" b="1" dirty="0"/>
              <a:t>Проанализировать 1000 вакансий</a:t>
            </a:r>
            <a:r>
              <a:rPr lang="ru-RU" dirty="0"/>
              <a:t>, чтобы узнать, какой язык программирования сейчас наиболее востребован в Австрии?</a:t>
            </a:r>
          </a:p>
        </p:txBody>
      </p:sp>
      <p:pic>
        <p:nvPicPr>
          <p:cNvPr id="1026" name="Picture 2" descr="Иллюстрация с человеком, который придумал идею Человек и лампочка Озарение  | Премиум вектор">
            <a:extLst>
              <a:ext uri="{FF2B5EF4-FFF2-40B4-BE49-F238E27FC236}">
                <a16:creationId xmlns:a16="http://schemas.microsoft.com/office/drawing/2014/main" id="{841BBFBA-0E9F-27A3-933C-C14B6C23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95045" y="1237352"/>
            <a:ext cx="3675426" cy="505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1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B0439-BAF2-C522-4001-6663DA8B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617088"/>
            <a:ext cx="4330147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ru-RU" sz="4000" dirty="0" err="1"/>
              <a:t>парсинг</a:t>
            </a:r>
            <a:r>
              <a:rPr lang="ru-RU" sz="4000" dirty="0"/>
              <a:t> веб-страниц?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3043940-A581-E8F1-5BE9-198722961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2473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3A989-A801-2894-AF8F-EC09DE3A3BA9}"/>
              </a:ext>
            </a:extLst>
          </p:cNvPr>
          <p:cNvSpPr txBox="1"/>
          <p:nvPr/>
        </p:nvSpPr>
        <p:spPr>
          <a:xfrm>
            <a:off x="-251790" y="3790986"/>
            <a:ext cx="6347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Ручная работа </a:t>
            </a:r>
            <a:r>
              <a:rPr lang="en-US" sz="2800" dirty="0"/>
              <a:t>vs. </a:t>
            </a:r>
            <a:r>
              <a:rPr lang="ru-RU" sz="2800" dirty="0"/>
              <a:t>Автоматизация</a:t>
            </a:r>
          </a:p>
        </p:txBody>
      </p:sp>
    </p:spTree>
    <p:extLst>
      <p:ext uri="{BB962C8B-B14F-4D97-AF65-F5344CB8AC3E}">
        <p14:creationId xmlns:p14="http://schemas.microsoft.com/office/powerpoint/2010/main" val="26002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4B367-587D-CEA0-F31D-A08633F1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64EC5A-6D5D-B843-D8F1-EE9D1B35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Старый способ:</a:t>
            </a:r>
            <a:r>
              <a:rPr lang="ru-RU" dirty="0"/>
              <a:t> Вы — исследователь в гигантской библиотеке (интернет). Вы подходите к каждой книге (веб-странице), открываете её, читаете и вручную записываете нужную информацию. Это медленно и утомительно.</a:t>
            </a:r>
          </a:p>
          <a:p>
            <a:endParaRPr lang="ru-RU" dirty="0"/>
          </a:p>
          <a:p>
            <a:r>
              <a:rPr lang="ru-RU" b="1" dirty="0"/>
              <a:t>Способ </a:t>
            </a:r>
            <a:r>
              <a:rPr lang="ru-RU" b="1" dirty="0" err="1"/>
              <a:t>парсинга</a:t>
            </a:r>
            <a:r>
              <a:rPr lang="ru-RU" b="1" dirty="0"/>
              <a:t>:</a:t>
            </a:r>
            <a:r>
              <a:rPr lang="ru-RU" dirty="0"/>
              <a:t> Вы отправляете сверхбыстрого </a:t>
            </a:r>
            <a:r>
              <a:rPr lang="ru-RU" b="1" dirty="0"/>
              <a:t>робота-помощника</a:t>
            </a:r>
            <a:r>
              <a:rPr lang="ru-RU" dirty="0"/>
              <a:t> (ваш скрипт) с точным набором инструкций: «Иди в секцию "Спорт", найди все книги о футболе и принеси мне их названия и итоговые счета».</a:t>
            </a:r>
          </a:p>
        </p:txBody>
      </p:sp>
    </p:spTree>
    <p:extLst>
      <p:ext uri="{BB962C8B-B14F-4D97-AF65-F5344CB8AC3E}">
        <p14:creationId xmlns:p14="http://schemas.microsoft.com/office/powerpoint/2010/main" val="313045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1FCE1-11F5-51FF-2140-4342F2EC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Приготовим вкусный Суп</a:t>
            </a:r>
          </a:p>
        </p:txBody>
      </p:sp>
      <p:pic>
        <p:nvPicPr>
          <p:cNvPr id="3074" name="Picture 2" descr="Easy Vegetable Soup">
            <a:extLst>
              <a:ext uri="{FF2B5EF4-FFF2-40B4-BE49-F238E27FC236}">
                <a16:creationId xmlns:a16="http://schemas.microsoft.com/office/drawing/2014/main" id="{02309600-4E92-1707-06CE-72518942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131" y="1690688"/>
            <a:ext cx="7368277" cy="49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BeautifulSoup Tutorial - How to Parse Web Data With Python">
            <a:extLst>
              <a:ext uri="{FF2B5EF4-FFF2-40B4-BE49-F238E27FC236}">
                <a16:creationId xmlns:a16="http://schemas.microsoft.com/office/drawing/2014/main" id="{7C93C1CA-9561-AB80-1A81-ED508C37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1635" y="0"/>
            <a:ext cx="13835270" cy="720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842AD-1D4C-65AC-36C2-65E10BC4A86B}"/>
              </a:ext>
            </a:extLst>
          </p:cNvPr>
          <p:cNvSpPr txBox="1"/>
          <p:nvPr/>
        </p:nvSpPr>
        <p:spPr>
          <a:xfrm>
            <a:off x="1113182" y="1166191"/>
            <a:ext cx="3534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Beautiful Soup</a:t>
            </a:r>
            <a:endParaRPr lang="ru-RU" sz="4400" dirty="0">
              <a:solidFill>
                <a:schemeClr val="bg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48AE872-AA91-A7D2-03D9-5F9525078796}"/>
              </a:ext>
            </a:extLst>
          </p:cNvPr>
          <p:cNvCxnSpPr>
            <a:cxnSpLocks/>
          </p:cNvCxnSpPr>
          <p:nvPr/>
        </p:nvCxnSpPr>
        <p:spPr>
          <a:xfrm>
            <a:off x="874643" y="1245703"/>
            <a:ext cx="0" cy="6104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6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0F495-19EC-ABA5-F7B5-E22E69D0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4-шаговый рецепт</a:t>
            </a:r>
            <a:r>
              <a:rPr lang="en-US" dirty="0"/>
              <a:t> </a:t>
            </a:r>
            <a:r>
              <a:rPr lang="ru-RU" dirty="0" err="1"/>
              <a:t>парсинга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E6E022-969E-DBD9-EA3C-ECEE1F42F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23803"/>
            <a:ext cx="103201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🕵️‍♂️ Исследовать: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Используйте «Инструменты разработчика» в вашем браузере, чтобы посмотреть на структуру HTML. Это как изучить чертеж здания.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🚚 Загрузить: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Используйте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скачивания HTML-кода.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🥣 Разобрать (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парсинг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Загрузите HTML в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чтобы создать объект «суп».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⛏️ Извлечь: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Используйте методы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такие как 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и 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чтобы получить нужные вам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8457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1A5A7-B84D-A6C9-88BA-DFF29AB8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Давайте приготовим суп </a:t>
            </a:r>
            <a:r>
              <a:rPr lang="en-US" dirty="0"/>
              <a:t>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2223F0-B19C-2189-95F3-F5FA4ED37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031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22</TotalTime>
  <Words>222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Интернет — это ваш API</vt:lpstr>
      <vt:lpstr>Что, если бы вы могли...?</vt:lpstr>
      <vt:lpstr>Что такое парсинг веб-страниц?</vt:lpstr>
      <vt:lpstr>Презентация PowerPoint</vt:lpstr>
      <vt:lpstr>Приготовим вкусный Суп</vt:lpstr>
      <vt:lpstr>Презентация PowerPoint</vt:lpstr>
      <vt:lpstr>Наш 4-шаговый рецепт парсинга</vt:lpstr>
      <vt:lpstr>Давайте приготовим суп 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— это ваш API</dc:title>
  <dc:creator>Didar</dc:creator>
  <cp:lastModifiedBy>Didar</cp:lastModifiedBy>
  <cp:revision>2</cp:revision>
  <dcterms:created xsi:type="dcterms:W3CDTF">2025-09-27T01:33:03Z</dcterms:created>
  <dcterms:modified xsi:type="dcterms:W3CDTF">2025-09-27T01:55:54Z</dcterms:modified>
</cp:coreProperties>
</file>