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80700"/>
  <p:notesSz cx="7556500" cy="10680700"/>
  <p:embeddedFontLst>
    <p:embeddedFont>
      <p:font typeface="BHSTHB+OpenSymbol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670" y="903234"/>
            <a:ext cx="2213074" cy="452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61">
                <a:solidFill>
                  <a:srgbClr val="000000"/>
                </a:solidFill>
                <a:latin typeface="DejaVu Sans"/>
                <a:cs typeface="DejaVu Sans"/>
              </a:rPr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70" y="1470145"/>
            <a:ext cx="3759001" cy="925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Introduction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prototyping?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important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workﬂow?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22">
                <a:solidFill>
                  <a:srgbClr val="000000"/>
                </a:solidFill>
                <a:latin typeface="DejaVu Sans"/>
                <a:cs typeface="DejaVu Sans"/>
              </a:rPr>
              <a:t>Lo-Fi</a:t>
            </a:r>
            <a:r>
              <a:rPr dirty="0" sz="1100" spc="2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1">
                <a:solidFill>
                  <a:srgbClr val="000000"/>
                </a:solidFill>
                <a:latin typeface="DejaVu Sans"/>
                <a:cs typeface="DejaVu Sans"/>
              </a:rPr>
              <a:t>Hi-Fi</a:t>
            </a:r>
            <a:r>
              <a:rPr dirty="0" sz="1100" spc="2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Guidelines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5670" y="2357126"/>
            <a:ext cx="3393407" cy="36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Example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Advantages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Disadvantages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0" y="2834124"/>
            <a:ext cx="3187549" cy="27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What</a:t>
            </a:r>
            <a:r>
              <a:rPr dirty="0" sz="1600" spc="14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is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prototyping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in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 spc="-23">
                <a:solidFill>
                  <a:srgbClr val="2f5496"/>
                </a:solidFill>
                <a:latin typeface="DejaVu Sans"/>
                <a:cs typeface="DejaVu Sans"/>
              </a:rPr>
              <a:t>Figma?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5670" y="3070866"/>
            <a:ext cx="5854785" cy="1176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DejaVu Sans"/>
                <a:cs typeface="DejaVu Sans"/>
              </a:rPr>
              <a:t>Figma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create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interactive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previews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their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(how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interact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design).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previews,</a:t>
            </a:r>
            <a:r>
              <a:rPr dirty="0" sz="1100" spc="1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prototypes,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versions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letting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teams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before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fully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developing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7">
                <a:solidFill>
                  <a:srgbClr val="000000"/>
                </a:solidFill>
                <a:latin typeface="DejaVu Sans"/>
                <a:cs typeface="DejaVu Sans"/>
              </a:rPr>
              <a:t>Figma,</a:t>
            </a:r>
            <a:r>
              <a:rPr dirty="0" sz="1100" spc="2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5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6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look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close</a:t>
            </a:r>
            <a:r>
              <a:rPr dirty="0" sz="1100" spc="1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ﬁnished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share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others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feedback.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feedback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5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6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sure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saving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time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money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catching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issues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5670" y="4361935"/>
            <a:ext cx="5397349" cy="27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Why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is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prototyping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important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in</a:t>
            </a:r>
            <a:r>
              <a:rPr dirty="0" sz="1600" spc="1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a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design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workﬂow?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4270" y="4631487"/>
            <a:ext cx="209903" cy="1465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  <a:p>
            <a:pPr marL="0" marR="0">
              <a:lnSpc>
                <a:spcPts val="1000"/>
              </a:lnSpc>
              <a:spcBef>
                <a:spcPts val="155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  <a:p>
            <a:pPr marL="0" marR="0">
              <a:lnSpc>
                <a:spcPts val="1000"/>
              </a:lnSpc>
              <a:spcBef>
                <a:spcPts val="150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  <a:p>
            <a:pPr marL="0" marR="0">
              <a:lnSpc>
                <a:spcPts val="1000"/>
              </a:lnSpc>
              <a:spcBef>
                <a:spcPts val="155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  <a:p>
            <a:pPr marL="0" marR="0">
              <a:lnSpc>
                <a:spcPts val="1000"/>
              </a:lnSpc>
              <a:spcBef>
                <a:spcPts val="150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2870" y="4598677"/>
            <a:ext cx="4787756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interact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product's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understand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2870" y="4923797"/>
            <a:ext cx="5312949" cy="10135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provides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stakeholders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visual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functional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representation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product,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potential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beneﬁts,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risks,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costs.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identify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minimize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unnecessary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elements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before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release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getting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feedback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DejaVu Sans"/>
                <a:cs typeface="DejaVu Sans"/>
              </a:rPr>
              <a:t>from</a:t>
            </a:r>
            <a:r>
              <a:rPr dirty="0" sz="1100" spc="18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target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audience.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cheaper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share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iterate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stage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after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development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2870" y="5899157"/>
            <a:ext cx="5407924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enables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exploration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diﬀerent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approaches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quickly,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easier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compare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choose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best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solution.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5670" y="6430765"/>
            <a:ext cx="4151327" cy="27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Low-ﬁdelity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vs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High-ﬁdelity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5670" y="6667507"/>
            <a:ext cx="5865289" cy="1176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22">
                <a:solidFill>
                  <a:srgbClr val="000000"/>
                </a:solidFill>
                <a:latin typeface="DejaVu Sans"/>
                <a:cs typeface="DejaVu Sans"/>
              </a:rPr>
              <a:t>At</a:t>
            </a:r>
            <a:r>
              <a:rPr dirty="0" sz="1100" spc="29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something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new,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often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basic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called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"Lo-Fi"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simple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detailed,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kind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6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  <a:r>
              <a:rPr dirty="0" sz="1100" spc="17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draft.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show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DejaVu Sans"/>
                <a:cs typeface="DejaVu Sans"/>
              </a:rPr>
              <a:t>from</a:t>
            </a:r>
            <a:r>
              <a:rPr dirty="0" sz="1100" spc="18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screen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another,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won't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all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fancy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parts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yet.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Even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though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they're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simple,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really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useful.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they're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way,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ﬁgure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good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without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spending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time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eﬀort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5670" y="7967986"/>
            <a:ext cx="3507283" cy="20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Here's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simple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versions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look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2">
                <a:solidFill>
                  <a:srgbClr val="000000"/>
                </a:solidFill>
                <a:latin typeface="DejaVu Sans"/>
                <a:cs typeface="DejaVu Sans"/>
              </a:rPr>
              <a:t>like: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5670" y="8293107"/>
            <a:ext cx="5628651" cy="850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27">
                <a:solidFill>
                  <a:srgbClr val="000000"/>
                </a:solidFill>
                <a:latin typeface="DejaVu Sans"/>
                <a:cs typeface="DejaVu Sans"/>
              </a:rPr>
              <a:t>Telling</a:t>
            </a:r>
            <a:r>
              <a:rPr dirty="0" sz="1100" spc="26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story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pictures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works.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Drawing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paper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(even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though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smart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folks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say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drawing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isn't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quite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same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model).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Sorting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6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  <a:r>
              <a:rPr dirty="0" sz="1100" spc="17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playing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cards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organize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Pretending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react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5670" y="9259055"/>
            <a:ext cx="4103250" cy="437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 spc="1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advantages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of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 spc="-16">
                <a:solidFill>
                  <a:srgbClr val="2f5496"/>
                </a:solidFill>
                <a:latin typeface="DejaVu Sans"/>
                <a:cs typeface="DejaVu Sans"/>
              </a:rPr>
              <a:t>Lo</a:t>
            </a:r>
            <a:r>
              <a:rPr dirty="0" sz="1600" spc="-48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 spc="-39">
                <a:solidFill>
                  <a:srgbClr val="2f5496"/>
                </a:solidFill>
                <a:latin typeface="DejaVu Sans"/>
                <a:cs typeface="DejaVu Sans"/>
              </a:rPr>
              <a:t>-Fi</a:t>
            </a:r>
            <a:r>
              <a:rPr dirty="0" sz="1600" spc="43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prototype: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They're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fast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don't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670" y="902976"/>
            <a:ext cx="4378725" cy="52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initial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may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incomplete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inadequate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problem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analysis.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may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increase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complexity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system.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670" y="902976"/>
            <a:ext cx="5875610" cy="850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48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 spc="49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change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easily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diﬀerent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things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1">
                <a:solidFill>
                  <a:srgbClr val="000000"/>
                </a:solidFill>
                <a:latin typeface="DejaVu Sans"/>
                <a:cs typeface="DejaVu Sans"/>
              </a:rPr>
              <a:t>quickly.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It's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okay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 spc="-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mess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up;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just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6">
                <a:solidFill>
                  <a:srgbClr val="000000"/>
                </a:solidFill>
                <a:latin typeface="DejaVu Sans"/>
                <a:cs typeface="DejaVu Sans"/>
              </a:rPr>
              <a:t>over.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big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picture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getting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stuck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little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details.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Anyone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them,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matter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experience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have.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creative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about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70" y="1868924"/>
            <a:ext cx="5795686" cy="14128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 spc="1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disadvantages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of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 spc="-16">
                <a:solidFill>
                  <a:srgbClr val="2f5496"/>
                </a:solidFill>
                <a:latin typeface="DejaVu Sans"/>
                <a:cs typeface="DejaVu Sans"/>
              </a:rPr>
              <a:t>Lo</a:t>
            </a:r>
            <a:r>
              <a:rPr dirty="0" sz="1600" spc="-48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 spc="-36">
                <a:solidFill>
                  <a:srgbClr val="2f5496"/>
                </a:solidFill>
                <a:latin typeface="DejaVu Sans"/>
                <a:cs typeface="DejaVu Sans"/>
              </a:rPr>
              <a:t>-Fi</a:t>
            </a:r>
            <a:r>
              <a:rPr dirty="0" sz="1600" spc="32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prototype: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don't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real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thing,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give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best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test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results.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DejaVu Sans"/>
                <a:cs typeface="DejaVu Sans"/>
              </a:rPr>
              <a:t>real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needs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just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certain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6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  <a:r>
              <a:rPr dirty="0" sz="1100" spc="17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those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disabilities,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rough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versions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usually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mean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person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trying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doesn't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full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experience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they're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just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pretending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telling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would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instead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actually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5670" y="3406147"/>
            <a:ext cx="5803648" cy="10135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you're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halfway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done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real,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"Hi-Fi"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fancy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version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looks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up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2">
                <a:solidFill>
                  <a:srgbClr val="000000"/>
                </a:solidFill>
                <a:latin typeface="DejaVu Sans"/>
                <a:cs typeface="DejaVu Sans"/>
              </a:rPr>
              <a:t>At</a:t>
            </a:r>
            <a:r>
              <a:rPr dirty="0" sz="1100" spc="2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point,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check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just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important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5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6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sure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it's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great,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while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other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parts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being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closer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ﬁnishing,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you'll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even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better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versions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look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good,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smoothly,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sense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from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ﬁnish.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0" y="4544067"/>
            <a:ext cx="5512825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High-ﬁdelity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require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more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time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create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revise,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designs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5670" y="5031747"/>
            <a:ext cx="5565932" cy="688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Solve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UX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UI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problems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reﬁned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functionality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interactivity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Include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speciﬁc,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functional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features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testing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Cover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more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details,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including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conditional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logic,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micro-interactions,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polished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animations,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even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hardware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functionality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2">
                <a:solidFill>
                  <a:srgbClr val="000000"/>
                </a:solidFill>
                <a:latin typeface="DejaVu Sans"/>
                <a:cs typeface="DejaVu Sans"/>
              </a:rPr>
              <a:t>(like</a:t>
            </a:r>
            <a:r>
              <a:rPr dirty="0" sz="1100" spc="1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phone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cameras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sensors)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5670" y="5833865"/>
            <a:ext cx="4164211" cy="27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 spc="1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advantages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of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Ho-FI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4270" y="6103417"/>
            <a:ext cx="209903" cy="1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2870" y="6070607"/>
            <a:ext cx="5415286" cy="52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They're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really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eye-catching,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DejaVu Sans"/>
                <a:cs typeface="DejaVu Sans"/>
              </a:rPr>
              <a:t>care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about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project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exactly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their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turn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out.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decide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like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everything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need.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4270" y="6591097"/>
            <a:ext cx="209903" cy="1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2870" y="6558286"/>
            <a:ext cx="5219852" cy="52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detailed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really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good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feedback</a:t>
            </a:r>
            <a:r>
              <a:rPr dirty="0" sz="1100" spc="1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trust.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Since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close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ﬁnal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thing,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you'll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know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really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about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5670" y="7199115"/>
            <a:ext cx="4432180" cy="27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disadvantages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of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the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 spc="-17">
                <a:solidFill>
                  <a:srgbClr val="2f5496"/>
                </a:solidFill>
                <a:latin typeface="DejaVu Sans"/>
                <a:cs typeface="DejaVu Sans"/>
              </a:rPr>
              <a:t>Ho-Fi</a:t>
            </a:r>
            <a:r>
              <a:rPr dirty="0" sz="1600" spc="12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prototype: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4270" y="7468667"/>
            <a:ext cx="209903" cy="652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  <a:p>
            <a:pPr marL="0" marR="0">
              <a:lnSpc>
                <a:spcPts val="10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  <a:p>
            <a:pPr marL="0" marR="0">
              <a:lnSpc>
                <a:spcPts val="1000"/>
              </a:lnSpc>
              <a:spcBef>
                <a:spcPts val="27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  <a:p>
            <a:pPr marL="0" marR="0">
              <a:lnSpc>
                <a:spcPts val="1000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72870" y="7435857"/>
            <a:ext cx="5232698" cy="850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generally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take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longer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produce</a:t>
            </a:r>
            <a:r>
              <a:rPr dirty="0" sz="1100" spc="17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low-ﬁ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prototypes.</a:t>
            </a:r>
          </a:p>
          <a:p>
            <a:pPr marL="44284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change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things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after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they've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spent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</a:t>
            </a:r>
          </a:p>
          <a:p>
            <a:pPr marL="44284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time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just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right.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Software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may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give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test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false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impression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good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ﬁnished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article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may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4270" y="8281467"/>
            <a:ext cx="209903" cy="1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72870" y="8248657"/>
            <a:ext cx="5324205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changes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</a:t>
            </a:r>
            <a:r>
              <a:rPr dirty="0" sz="1100" spc="2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slow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everything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down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because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takes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longer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time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quick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changes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 spc="3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2">
                <a:solidFill>
                  <a:srgbClr val="000000"/>
                </a:solidFill>
                <a:latin typeface="DejaVu Sans"/>
                <a:cs typeface="DejaVu Sans"/>
              </a:rPr>
              <a:t>Lo-Fi</a:t>
            </a:r>
            <a:r>
              <a:rPr dirty="0" sz="1100" spc="2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5670" y="8780265"/>
            <a:ext cx="5705304" cy="762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Guidelines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for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Prototyping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important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remember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supposed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quick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easy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tests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solutions.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Here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few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guidelines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stage: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4270" y="9505599"/>
            <a:ext cx="1930271" cy="2155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  <a:r>
              <a:rPr dirty="0" sz="1200" spc="10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Just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start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building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14400" y="4153039"/>
            <a:ext cx="5622925" cy="358965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5670" y="902976"/>
            <a:ext cx="5804488" cy="52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you’re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unsure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about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best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hands-on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approach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more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give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new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ways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8">
                <a:solidFill>
                  <a:srgbClr val="000000"/>
                </a:solidFill>
                <a:latin typeface="DejaVu Sans"/>
                <a:cs typeface="DejaVu Sans"/>
              </a:rPr>
              <a:t>better.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270" y="1391568"/>
            <a:ext cx="2717631" cy="217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  <a:r>
              <a:rPr dirty="0" sz="1400" spc="8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Don’t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spend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too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much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0" y="1570997"/>
            <a:ext cx="5640061" cy="525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should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quick.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spend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time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might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liking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hard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it's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truly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good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4270" y="2059588"/>
            <a:ext cx="2843909" cy="217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  <a:r>
              <a:rPr dirty="0" sz="1400" spc="8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Keep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200" spc="12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main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goal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mind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5670" y="2239016"/>
            <a:ext cx="5644787" cy="52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Every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should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focus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check.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sure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don't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forget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point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also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open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learning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other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things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DejaVu Sans"/>
                <a:cs typeface="DejaVu Sans"/>
              </a:rPr>
              <a:t>from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4270" y="2727608"/>
            <a:ext cx="3667663" cy="217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  <a:r>
              <a:rPr dirty="0" sz="1400" spc="8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Think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about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who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use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70" y="2907037"/>
            <a:ext cx="5692184" cy="525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46">
                <a:solidFill>
                  <a:srgbClr val="000000"/>
                </a:solidFill>
                <a:latin typeface="DejaVu Sans"/>
                <a:cs typeface="DejaVu Sans"/>
              </a:rPr>
              <a:t>Test</a:t>
            </a:r>
            <a:r>
              <a:rPr dirty="0" sz="1100" spc="4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against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expected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people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ﬁnal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where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diﬀerences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between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thought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would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happen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actually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happens,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idea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8">
                <a:solidFill>
                  <a:srgbClr val="000000"/>
                </a:solidFill>
                <a:latin typeface="DejaVu Sans"/>
                <a:cs typeface="DejaVu Sans"/>
              </a:rPr>
              <a:t>better.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5670" y="3547864"/>
            <a:ext cx="4666652" cy="437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Small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Example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of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Using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Prototype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>
                <a:solidFill>
                  <a:srgbClr val="2f5496"/>
                </a:solidFill>
                <a:latin typeface="DejaVu Sans"/>
                <a:cs typeface="DejaVu Sans"/>
              </a:rPr>
              <a:t>in</a:t>
            </a:r>
            <a:r>
              <a:rPr dirty="0" sz="1600" spc="10">
                <a:solidFill>
                  <a:srgbClr val="2f5496"/>
                </a:solidFill>
                <a:latin typeface="DejaVu Sans"/>
                <a:cs typeface="DejaVu Sans"/>
              </a:rPr>
              <a:t> </a:t>
            </a:r>
            <a:r>
              <a:rPr dirty="0" sz="1600" spc="-24">
                <a:solidFill>
                  <a:srgbClr val="2f5496"/>
                </a:solidFill>
                <a:latin typeface="DejaVu Sans"/>
                <a:cs typeface="DejaVu Sans"/>
              </a:rPr>
              <a:t>Figma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9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example,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three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5">
                <a:solidFill>
                  <a:srgbClr val="000000"/>
                </a:solidFill>
                <a:latin typeface="DejaVu Sans"/>
                <a:cs typeface="DejaVu Sans"/>
              </a:rPr>
              <a:t>Frames,</a:t>
            </a:r>
            <a:r>
              <a:rPr dirty="0" sz="1100" spc="2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let’s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create</a:t>
            </a:r>
            <a:r>
              <a:rPr dirty="0" sz="1100" spc="17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5670" y="7950207"/>
            <a:ext cx="5526764" cy="52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created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three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8">
                <a:solidFill>
                  <a:srgbClr val="000000"/>
                </a:solidFill>
                <a:latin typeface="DejaVu Sans"/>
                <a:cs typeface="DejaVu Sans"/>
              </a:rPr>
              <a:t>Frames</a:t>
            </a:r>
            <a:r>
              <a:rPr dirty="0" sz="1100" spc="2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(pages),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let’s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give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background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colors: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9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frames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settings.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14400" y="4450220"/>
            <a:ext cx="5731510" cy="369061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914400" y="902474"/>
            <a:ext cx="5566410" cy="306006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5670" y="3963676"/>
            <a:ext cx="5778106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Now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let’s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names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some</a:t>
            </a:r>
            <a:r>
              <a:rPr dirty="0" sz="1100" spc="1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colors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page(A,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C):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9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50">
                <a:solidFill>
                  <a:srgbClr val="000000"/>
                </a:solidFill>
                <a:latin typeface="DejaVu Sans"/>
                <a:cs typeface="DejaVu Sans"/>
              </a:rPr>
              <a:t>Text</a:t>
            </a:r>
            <a:r>
              <a:rPr dirty="0" sz="1100" spc="48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write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names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0" y="8141977"/>
            <a:ext cx="2965806" cy="20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Great!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Let’s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interactions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14400" y="5784354"/>
            <a:ext cx="5731510" cy="365251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914400" y="902475"/>
            <a:ext cx="6105525" cy="386207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5670" y="4765047"/>
            <a:ext cx="5753283" cy="850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functional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interactions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between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pages: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9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settings,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(or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B)</a:t>
            </a:r>
            <a:r>
              <a:rPr dirty="0" sz="1100" spc="1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small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button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+,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button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label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another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Frame(page),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another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picture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example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14400" y="5084584"/>
            <a:ext cx="5731510" cy="367982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914400" y="902475"/>
            <a:ext cx="5731510" cy="364998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5670" y="4552957"/>
            <a:ext cx="5608496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Okay,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connected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between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them,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let’s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look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actions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going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another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label,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choose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0" y="8765547"/>
            <a:ext cx="5727656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68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69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choose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animation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moving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another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Frame(page),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label: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14400" y="5146179"/>
            <a:ext cx="5731510" cy="363092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914400" y="902475"/>
            <a:ext cx="5617210" cy="351917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5670" y="4584707"/>
            <a:ext cx="5198940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settings,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choose,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which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Device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make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device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example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Presentation: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0" y="8778247"/>
            <a:ext cx="5319610" cy="20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setting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change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prototype's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background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color: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14400" y="5733554"/>
            <a:ext cx="5731510" cy="363918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914400" y="902475"/>
            <a:ext cx="5731510" cy="3693159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5670" y="4596137"/>
            <a:ext cx="5546617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run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prototype: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before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running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let’s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choose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from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which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frame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should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270" y="4954067"/>
            <a:ext cx="209903" cy="1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2870" y="4921257"/>
            <a:ext cx="5355915" cy="688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4">
                <a:solidFill>
                  <a:srgbClr val="000000"/>
                </a:solidFill>
                <a:latin typeface="DejaVu Sans"/>
                <a:cs typeface="DejaVu Sans"/>
              </a:rPr>
              <a:t>Firstly</a:t>
            </a:r>
            <a:r>
              <a:rPr dirty="0" sz="1100" spc="2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choose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6">
                <a:solidFill>
                  <a:srgbClr val="000000"/>
                </a:solidFill>
                <a:latin typeface="DejaVu Sans"/>
                <a:cs typeface="DejaVu Sans"/>
              </a:rPr>
              <a:t>Frame,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after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setting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Flow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Point,</a:t>
            </a:r>
            <a:r>
              <a:rPr dirty="0" sz="1100" spc="16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Flow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1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DejaVu Sans"/>
                <a:cs typeface="DejaVu Sans"/>
              </a:rPr>
              <a:t>Frame</a:t>
            </a:r>
            <a:r>
              <a:rPr dirty="0" sz="1100" spc="2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1,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move</a:t>
            </a:r>
            <a:r>
              <a:rPr dirty="0" sz="1100" spc="13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Flow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1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another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frame,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course,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want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run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your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start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with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another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8">
                <a:solidFill>
                  <a:srgbClr val="000000"/>
                </a:solidFill>
                <a:latin typeface="DejaVu Sans"/>
                <a:cs typeface="DejaVu Sans"/>
              </a:rPr>
              <a:t>Frame.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270" y="5604307"/>
            <a:ext cx="209903" cy="1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BHSTHB+OpenSymbol"/>
                <a:cs typeface="BHSTHB+OpenSymbol"/>
              </a:rPr>
              <a:t>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2870" y="5571497"/>
            <a:ext cx="4167498" cy="20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9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running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should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Play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button.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70" y="9373877"/>
            <a:ext cx="3772568" cy="20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Congratulations,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successfully!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914400" y="902475"/>
            <a:ext cx="5731509" cy="278574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5670" y="3689357"/>
            <a:ext cx="5840396" cy="363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5">
                <a:solidFill>
                  <a:srgbClr val="000000"/>
                </a:solidFill>
                <a:latin typeface="DejaVu Sans"/>
                <a:cs typeface="DejaVu Sans"/>
              </a:rPr>
              <a:t>After</a:t>
            </a:r>
            <a:r>
              <a:rPr dirty="0" sz="1100" spc="2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1">
                <a:solidFill>
                  <a:srgbClr val="000000"/>
                </a:solidFill>
                <a:latin typeface="DejaVu Sans"/>
                <a:cs typeface="DejaVu Sans"/>
              </a:rPr>
              <a:t>Running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our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1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pages,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just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clicking.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small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example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show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how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working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7">
                <a:solidFill>
                  <a:srgbClr val="000000"/>
                </a:solidFill>
                <a:latin typeface="DejaVu Sans"/>
                <a:cs typeface="DejaVu Sans"/>
              </a:rPr>
              <a:t>Figma.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5670" y="4339597"/>
            <a:ext cx="4750473" cy="20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let’s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talk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about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Advantages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Disadvantages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0" y="4826755"/>
            <a:ext cx="1426468" cy="27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jaVu Sans"/>
                <a:cs typeface="DejaVu Sans"/>
              </a:rPr>
              <a:t>Advantages: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5670" y="5300987"/>
            <a:ext cx="5009361" cy="1988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ﬂexible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design.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easy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detect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errors.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actively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involve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development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phase.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helps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developers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users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both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understand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system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7">
                <a:solidFill>
                  <a:srgbClr val="000000"/>
                </a:solidFill>
                <a:latin typeface="DejaVu Sans"/>
                <a:cs typeface="DejaVu Sans"/>
              </a:rPr>
              <a:t>better.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68">
                <a:solidFill>
                  <a:srgbClr val="000000"/>
                </a:solidFill>
                <a:latin typeface="DejaVu Sans"/>
                <a:cs typeface="DejaVu Sans"/>
              </a:rPr>
              <a:t>We</a:t>
            </a:r>
            <a:r>
              <a:rPr dirty="0" sz="1100" spc="69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 spc="15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ﬁnd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missing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functionality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3">
                <a:solidFill>
                  <a:srgbClr val="000000"/>
                </a:solidFill>
                <a:latin typeface="DejaVu Sans"/>
                <a:cs typeface="DejaVu Sans"/>
              </a:rPr>
              <a:t>easily.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scope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reﬁnement,</a:t>
            </a:r>
            <a:r>
              <a:rPr dirty="0" sz="1100" spc="12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means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new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requirements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easily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accommodated.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reused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developer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more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complicated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projects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future.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ensures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greater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level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customer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satisfaction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comfort.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Integration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requirements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very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well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understood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deployment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channels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13">
                <a:solidFill>
                  <a:srgbClr val="000000"/>
                </a:solidFill>
                <a:latin typeface="DejaVu Sans"/>
                <a:cs typeface="DejaVu Sans"/>
              </a:rPr>
              <a:t>are</a:t>
            </a:r>
            <a:r>
              <a:rPr dirty="0" sz="1100" spc="1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decided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very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stage.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5670" y="7724894"/>
            <a:ext cx="1730771" cy="274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DejaVu Sans"/>
                <a:cs typeface="DejaVu Sans"/>
              </a:rPr>
              <a:t>Disadvantages: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5670" y="8199127"/>
            <a:ext cx="4897415" cy="1338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model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 spc="-23">
                <a:solidFill>
                  <a:srgbClr val="000000"/>
                </a:solidFill>
                <a:latin typeface="DejaVu Sans"/>
                <a:cs typeface="DejaVu Sans"/>
              </a:rPr>
              <a:t>costly.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has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poor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documentation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because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continuously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changing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customer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requirements.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may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much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variation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requirements.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Customers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sometimes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demand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actual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delivered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soon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after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seeing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early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prototype.</a:t>
            </a:r>
          </a:p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There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may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sub-optimal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solutions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because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of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developers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hurry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to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build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prototypes.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70" y="9499607"/>
            <a:ext cx="4855836" cy="200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▪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Customers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may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not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be</a:t>
            </a:r>
            <a:r>
              <a:rPr dirty="0" sz="1100" spc="1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satisﬁed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or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interested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in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the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product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100">
                <a:solidFill>
                  <a:srgbClr val="000000"/>
                </a:solidFill>
                <a:latin typeface="DejaVu Sans"/>
                <a:cs typeface="DejaVu Sans"/>
              </a:rPr>
              <a:t>after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2023-12-06T10:48:34+00:00</dcterms:modified>
</cp:coreProperties>
</file>