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8D287B-A4AA-6083-0520-F4F829AC21AC}" v="70" dt="2025-08-28T00:54:19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6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1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52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86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263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3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38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92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30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5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2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96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56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24535"/>
            <a:ext cx="7772400" cy="1470025"/>
          </a:xfrm>
        </p:spPr>
        <p:txBody>
          <a:bodyPr/>
          <a:lstStyle/>
          <a:p>
            <a:r>
              <a:rPr dirty="0"/>
              <a:t>Soft Skills Tracker</a:t>
            </a:r>
            <a:br>
              <a:rPr lang="pt-PT" dirty="0"/>
            </a:br>
            <a:r>
              <a:rPr lang="pt-PT" b="0" dirty="0"/>
              <a:t>Web </a:t>
            </a:r>
            <a:r>
              <a:rPr lang="pt-PT" b="0" err="1"/>
              <a:t>Application</a:t>
            </a:r>
            <a:r>
              <a:rPr lang="pt-PT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471" y="5257987"/>
            <a:ext cx="8143558" cy="1326514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Hackathon Summer School</a:t>
            </a:r>
          </a:p>
          <a:p>
            <a:r>
              <a:rPr dirty="0"/>
              <a:t>Soft Skills for Deep </a:t>
            </a:r>
            <a:r>
              <a:rPr lang="pt-PT" dirty="0" err="1"/>
              <a:t>Tech</a:t>
            </a:r>
            <a:r>
              <a:rPr lang="pt-PT" dirty="0"/>
              <a:t> | RTU</a:t>
            </a:r>
            <a:r>
              <a:rPr dirty="0"/>
              <a:t> University</a:t>
            </a:r>
          </a:p>
          <a:p>
            <a:endParaRPr dirty="0"/>
          </a:p>
          <a:p>
            <a:r>
              <a:rPr dirty="0"/>
              <a:t>André Ignat, Diogo Inácio, Diogo Oliveira,</a:t>
            </a:r>
            <a:r>
              <a:rPr lang="pt-PT" dirty="0"/>
              <a:t> </a:t>
            </a:r>
            <a:r>
              <a:rPr dirty="0"/>
              <a:t>João Resina, Tiago Alves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Employers</a:t>
            </a:r>
            <a:r>
              <a:rPr dirty="0"/>
              <a:t> </a:t>
            </a:r>
            <a:r>
              <a:rPr dirty="0" err="1"/>
              <a:t>report</a:t>
            </a:r>
            <a:r>
              <a:rPr dirty="0"/>
              <a:t> </a:t>
            </a:r>
            <a:r>
              <a:rPr dirty="0" err="1"/>
              <a:t>that</a:t>
            </a:r>
            <a:r>
              <a:rPr dirty="0"/>
              <a:t> </a:t>
            </a:r>
            <a:r>
              <a:rPr dirty="0" err="1"/>
              <a:t>graduates</a:t>
            </a:r>
            <a:r>
              <a:rPr dirty="0"/>
              <a:t> </a:t>
            </a:r>
            <a:r>
              <a:rPr dirty="0" err="1"/>
              <a:t>often</a:t>
            </a:r>
            <a:r>
              <a:rPr dirty="0"/>
              <a:t> </a:t>
            </a:r>
            <a:r>
              <a:rPr dirty="0" err="1"/>
              <a:t>lack</a:t>
            </a:r>
            <a:r>
              <a:rPr dirty="0"/>
              <a:t> soft </a:t>
            </a:r>
            <a:r>
              <a:rPr dirty="0" err="1"/>
              <a:t>skills</a:t>
            </a:r>
            <a:r>
              <a:rPr dirty="0"/>
              <a:t> </a:t>
            </a:r>
            <a:r>
              <a:rPr dirty="0" err="1"/>
              <a:t>such</a:t>
            </a:r>
            <a:r>
              <a:rPr dirty="0"/>
              <a:t> as: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Communication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Teamwork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Time management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Emotional intelligence</a:t>
            </a:r>
          </a:p>
          <a:p>
            <a:endParaRPr/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This creates difficulties in integrating into teams and adapting to workplaces.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We</a:t>
            </a:r>
            <a:r>
              <a:rPr dirty="0"/>
              <a:t> </a:t>
            </a:r>
            <a:r>
              <a:rPr dirty="0" err="1"/>
              <a:t>propose</a:t>
            </a:r>
            <a:r>
              <a:rPr dirty="0"/>
              <a:t> a </a:t>
            </a:r>
            <a:r>
              <a:rPr dirty="0" err="1"/>
              <a:t>simple</a:t>
            </a:r>
            <a:r>
              <a:rPr dirty="0"/>
              <a:t> web-</a:t>
            </a:r>
            <a:r>
              <a:rPr dirty="0" err="1"/>
              <a:t>based</a:t>
            </a:r>
            <a:r>
              <a:rPr dirty="0"/>
              <a:t> </a:t>
            </a:r>
            <a:r>
              <a:rPr dirty="0" err="1"/>
              <a:t>application</a:t>
            </a:r>
            <a:r>
              <a:rPr dirty="0"/>
              <a:t>:</a:t>
            </a:r>
            <a:endParaRPr lang="pt-PT"/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Register team members and selected soft skills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Track progress and visualize results with graphs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Filter by skill or person</a:t>
            </a:r>
          </a:p>
          <a:p>
            <a:pPr marL="0" indent="0">
              <a:buNone/>
            </a:pPr>
            <a:r>
              <a:rPr lang="pt-PT" dirty="0"/>
              <a:t> </a:t>
            </a:r>
            <a:r>
              <a:rPr dirty="0"/>
              <a:t>- Export results as images for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Quick registration of users and skills</a:t>
            </a:r>
            <a:endParaRPr lang="pt-PT"/>
          </a:p>
          <a:p>
            <a:pPr marL="0" indent="0">
              <a:buNone/>
            </a:pPr>
            <a:r>
              <a:t>- Filter and search functionalities</a:t>
            </a:r>
          </a:p>
          <a:p>
            <a:pPr marL="0" indent="0">
              <a:buNone/>
            </a:pPr>
            <a:r>
              <a:t>- Real-time bar chart visualization</a:t>
            </a:r>
          </a:p>
          <a:p>
            <a:pPr marL="0" indent="0">
              <a:buNone/>
            </a:pPr>
            <a:r>
              <a:t>- Downloadable chart image</a:t>
            </a:r>
          </a:p>
          <a:p>
            <a:pPr marL="0" indent="0">
              <a:buNone/>
            </a:pPr>
            <a:r>
              <a:t>- Local data storage (browser-based)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- Raises awareness of the importance of soft skills</a:t>
            </a:r>
            <a:endParaRPr lang="pt-PT"/>
          </a:p>
          <a:p>
            <a:pPr marL="0" indent="0">
              <a:buNone/>
            </a:pPr>
            <a:r>
              <a:t>- Encourages collaboration in diverse teams</a:t>
            </a:r>
          </a:p>
          <a:p>
            <a:pPr marL="0" indent="0">
              <a:buNone/>
            </a:pPr>
            <a:r>
              <a:t>- Provides a simple, visual way to track development</a:t>
            </a:r>
          </a:p>
          <a:p>
            <a:pPr marL="0" indent="0">
              <a:buNone/>
            </a:pPr>
            <a:r>
              <a:t>- Can be extended to other educational or professional contexts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Apresentação no Ecrã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Quotable</vt:lpstr>
      <vt:lpstr>Soft Skills Tracker Web Application </vt:lpstr>
      <vt:lpstr>Problem</vt:lpstr>
      <vt:lpstr>Solution</vt:lpstr>
      <vt:lpstr>Features</vt:lpstr>
      <vt:lpstr>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30</cp:revision>
  <dcterms:created xsi:type="dcterms:W3CDTF">2013-01-27T09:14:16Z</dcterms:created>
  <dcterms:modified xsi:type="dcterms:W3CDTF">2025-08-28T00:56:16Z</dcterms:modified>
  <cp:category/>
</cp:coreProperties>
</file>