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rman" userId="844217e249c738f3" providerId="LiveId" clId="{B4334152-79AF-446F-A7EC-FCC09373C4D4}"/>
    <pc:docChg chg="modSld">
      <pc:chgData name="Michael Herman" userId="844217e249c738f3" providerId="LiveId" clId="{B4334152-79AF-446F-A7EC-FCC09373C4D4}" dt="2019-02-12T23:16:59.101" v="74" actId="20577"/>
      <pc:docMkLst>
        <pc:docMk/>
      </pc:docMkLst>
      <pc:sldChg chg="modSp">
        <pc:chgData name="Michael Herman" userId="844217e249c738f3" providerId="LiveId" clId="{B4334152-79AF-446F-A7EC-FCC09373C4D4}" dt="2019-02-12T23:16:59.101" v="74" actId="20577"/>
        <pc:sldMkLst>
          <pc:docMk/>
          <pc:sldMk cId="3659464419" sldId="256"/>
        </pc:sldMkLst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1" creationId="{F0A55888-6F1F-4796-99DA-29A16C3DB609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2" creationId="{3C7014EA-8D9C-4772-99D6-5863B117772C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3" creationId="{9CB66022-9F63-4F82-9B10-F20EDEA53B85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4" creationId="{BA91FAAE-566C-475D-A0D1-4C269ECBF179}"/>
          </ac:spMkLst>
        </pc:spChg>
        <pc:spChg chg="mod">
          <ac:chgData name="Michael Herman" userId="844217e249c738f3" providerId="LiveId" clId="{B4334152-79AF-446F-A7EC-FCC09373C4D4}" dt="2019-02-12T23:16:00.983" v="27" actId="14100"/>
          <ac:spMkLst>
            <pc:docMk/>
            <pc:sldMk cId="3659464419" sldId="256"/>
            <ac:spMk id="16" creationId="{D63015E8-6F17-4FB3-872E-17EACD6D4A52}"/>
          </ac:spMkLst>
        </pc:spChg>
        <pc:spChg chg="mod">
          <ac:chgData name="Michael Herman" userId="844217e249c738f3" providerId="LiveId" clId="{B4334152-79AF-446F-A7EC-FCC09373C4D4}" dt="2019-02-12T23:16:59.101" v="74" actId="20577"/>
          <ac:spMkLst>
            <pc:docMk/>
            <pc:sldMk cId="3659464419" sldId="256"/>
            <ac:spMk id="17" creationId="{F486A13E-46DB-4EB0-8DD0-A2A832C44845}"/>
          </ac:spMkLst>
        </pc:spChg>
        <pc:graphicFrameChg chg="mod">
          <ac:chgData name="Michael Herman" userId="844217e249c738f3" providerId="LiveId" clId="{B4334152-79AF-446F-A7EC-FCC09373C4D4}" dt="2019-02-12T23:15:55.515" v="26" actId="1037"/>
          <ac:graphicFrameMkLst>
            <pc:docMk/>
            <pc:sldMk cId="3659464419" sldId="256"/>
            <ac:graphicFrameMk id="15" creationId="{EC5C0B18-9B89-42EB-8BAE-BD49810FF9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A55888-6F1F-4796-99DA-29A16C3DB609}"/>
              </a:ext>
            </a:extLst>
          </p:cNvPr>
          <p:cNvSpPr txBox="1"/>
          <p:nvPr/>
        </p:nvSpPr>
        <p:spPr>
          <a:xfrm>
            <a:off x="5449326" y="766119"/>
            <a:ext cx="2001797" cy="3355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Decentralized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014EA-8D9C-4772-99D6-5863B117772C}"/>
              </a:ext>
            </a:extLst>
          </p:cNvPr>
          <p:cNvSpPr txBox="1"/>
          <p:nvPr/>
        </p:nvSpPr>
        <p:spPr>
          <a:xfrm>
            <a:off x="3299256" y="765920"/>
            <a:ext cx="2434279" cy="3355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Partially Decentralized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66022-9F63-4F82-9B10-F20EDEA53B85}"/>
              </a:ext>
            </a:extLst>
          </p:cNvPr>
          <p:cNvSpPr txBox="1"/>
          <p:nvPr/>
        </p:nvSpPr>
        <p:spPr>
          <a:xfrm>
            <a:off x="1544596" y="765721"/>
            <a:ext cx="2001797" cy="33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Centralized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1FAAE-566C-475D-A0D1-4C269ECBF179}"/>
              </a:ext>
            </a:extLst>
          </p:cNvPr>
          <p:cNvSpPr txBox="1"/>
          <p:nvPr/>
        </p:nvSpPr>
        <p:spPr>
          <a:xfrm>
            <a:off x="1544596" y="299652"/>
            <a:ext cx="6005386" cy="542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2400" b="1" dirty="0"/>
              <a:t>Internet Naming  Continuum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5C0B18-9B89-42EB-8BAE-BD49810F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6107"/>
              </p:ext>
            </p:extLst>
          </p:nvPr>
        </p:nvGraphicFramePr>
        <p:xfrm>
          <a:off x="1544597" y="1113836"/>
          <a:ext cx="5906526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842">
                  <a:extLst>
                    <a:ext uri="{9D8B030D-6E8A-4147-A177-3AD203B41FA5}">
                      <a16:colId xmlns:a16="http://schemas.microsoft.com/office/drawing/2014/main" val="760832257"/>
                    </a:ext>
                  </a:extLst>
                </a:gridCol>
                <a:gridCol w="1968842">
                  <a:extLst>
                    <a:ext uri="{9D8B030D-6E8A-4147-A177-3AD203B41FA5}">
                      <a16:colId xmlns:a16="http://schemas.microsoft.com/office/drawing/2014/main" val="1098585247"/>
                    </a:ext>
                  </a:extLst>
                </a:gridCol>
                <a:gridCol w="1968842">
                  <a:extLst>
                    <a:ext uri="{9D8B030D-6E8A-4147-A177-3AD203B41FA5}">
                      <a16:colId xmlns:a16="http://schemas.microsoft.com/office/drawing/2014/main" val="1646410255"/>
                    </a:ext>
                  </a:extLst>
                </a:gridCol>
              </a:tblGrid>
              <a:tr h="1413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 Documents</a:t>
                      </a:r>
                      <a:br>
                        <a:rPr lang="en-CA" sz="1600" dirty="0"/>
                      </a:br>
                      <a:br>
                        <a:rPr lang="en-CA" sz="1600" dirty="0"/>
                      </a:br>
                      <a:br>
                        <a:rPr lang="en-CA" sz="1600" dirty="0"/>
                      </a:b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 Resolution &amp; DID Reference protocol(s)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99543"/>
                  </a:ext>
                </a:extLst>
              </a:tr>
              <a:tr h="14139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Hierarchical IP Addresses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Network Adapters (Servers, Desktops, Tablets, Mobile Devices)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TCP-IP 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Hierarchical Domain Names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Service Endpoint IP Addresses</a:t>
                      </a:r>
                      <a:br>
                        <a:rPr lang="en-CA" sz="1600" dirty="0"/>
                      </a:b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DNS protocol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8328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3015E8-6F17-4FB3-872E-17EACD6D4A52}"/>
              </a:ext>
            </a:extLst>
          </p:cNvPr>
          <p:cNvSpPr txBox="1"/>
          <p:nvPr/>
        </p:nvSpPr>
        <p:spPr>
          <a:xfrm>
            <a:off x="9693" y="3398108"/>
            <a:ext cx="1534905" cy="22844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b="1" dirty="0"/>
              <a:t>Devices &amp;</a:t>
            </a:r>
            <a:br>
              <a:rPr lang="en-CA" b="1" dirty="0"/>
            </a:br>
            <a:r>
              <a:rPr lang="en-CA" b="1" dirty="0"/>
              <a:t>Service</a:t>
            </a:r>
          </a:p>
          <a:p>
            <a:pPr algn="ctr"/>
            <a:r>
              <a:rPr lang="en-CA" b="1" dirty="0"/>
              <a:t>Endpoints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6A13E-46DB-4EB0-8DD0-A2A832C44845}"/>
              </a:ext>
            </a:extLst>
          </p:cNvPr>
          <p:cNvSpPr txBox="1"/>
          <p:nvPr/>
        </p:nvSpPr>
        <p:spPr>
          <a:xfrm>
            <a:off x="12359" y="1113636"/>
            <a:ext cx="1532238" cy="22844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b="1" dirty="0"/>
              <a:t>Real People &amp;</a:t>
            </a:r>
            <a:br>
              <a:rPr lang="en-CA" b="1" dirty="0"/>
            </a:br>
            <a:r>
              <a:rPr lang="en-CA" b="1" dirty="0"/>
              <a:t>Real Things (NFEs) </a:t>
            </a:r>
            <a:r>
              <a:rPr lang="en-CA" sz="1600" b="1" dirty="0"/>
              <a:t>engaged in a Business Process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594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5</cp:revision>
  <dcterms:created xsi:type="dcterms:W3CDTF">2019-02-12T22:56:40Z</dcterms:created>
  <dcterms:modified xsi:type="dcterms:W3CDTF">2019-02-12T23:30:02Z</dcterms:modified>
</cp:coreProperties>
</file>