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7559675" cy="8640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1926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Herman" userId="844217e249c738f3" providerId="LiveId" clId="{B4334152-79AF-446F-A7EC-FCC09373C4D4}"/>
    <pc:docChg chg="modSld">
      <pc:chgData name="Michael Herman" userId="844217e249c738f3" providerId="LiveId" clId="{B4334152-79AF-446F-A7EC-FCC09373C4D4}" dt="2019-02-12T23:16:59.101" v="74" actId="20577"/>
      <pc:docMkLst>
        <pc:docMk/>
      </pc:docMkLst>
      <pc:sldChg chg="modSp">
        <pc:chgData name="Michael Herman" userId="844217e249c738f3" providerId="LiveId" clId="{B4334152-79AF-446F-A7EC-FCC09373C4D4}" dt="2019-02-12T23:16:59.101" v="74" actId="20577"/>
        <pc:sldMkLst>
          <pc:docMk/>
          <pc:sldMk cId="3659464419" sldId="256"/>
        </pc:sldMkLst>
        <pc:spChg chg="mod">
          <ac:chgData name="Michael Herman" userId="844217e249c738f3" providerId="LiveId" clId="{B4334152-79AF-446F-A7EC-FCC09373C4D4}" dt="2019-02-12T23:15:55.515" v="26" actId="1037"/>
          <ac:spMkLst>
            <pc:docMk/>
            <pc:sldMk cId="3659464419" sldId="256"/>
            <ac:spMk id="11" creationId="{F0A55888-6F1F-4796-99DA-29A16C3DB609}"/>
          </ac:spMkLst>
        </pc:spChg>
        <pc:spChg chg="mod">
          <ac:chgData name="Michael Herman" userId="844217e249c738f3" providerId="LiveId" clId="{B4334152-79AF-446F-A7EC-FCC09373C4D4}" dt="2019-02-12T23:15:55.515" v="26" actId="1037"/>
          <ac:spMkLst>
            <pc:docMk/>
            <pc:sldMk cId="3659464419" sldId="256"/>
            <ac:spMk id="12" creationId="{3C7014EA-8D9C-4772-99D6-5863B117772C}"/>
          </ac:spMkLst>
        </pc:spChg>
        <pc:spChg chg="mod">
          <ac:chgData name="Michael Herman" userId="844217e249c738f3" providerId="LiveId" clId="{B4334152-79AF-446F-A7EC-FCC09373C4D4}" dt="2019-02-12T23:15:55.515" v="26" actId="1037"/>
          <ac:spMkLst>
            <pc:docMk/>
            <pc:sldMk cId="3659464419" sldId="256"/>
            <ac:spMk id="13" creationId="{9CB66022-9F63-4F82-9B10-F20EDEA53B85}"/>
          </ac:spMkLst>
        </pc:spChg>
        <pc:spChg chg="mod">
          <ac:chgData name="Michael Herman" userId="844217e249c738f3" providerId="LiveId" clId="{B4334152-79AF-446F-A7EC-FCC09373C4D4}" dt="2019-02-12T23:15:55.515" v="26" actId="1037"/>
          <ac:spMkLst>
            <pc:docMk/>
            <pc:sldMk cId="3659464419" sldId="256"/>
            <ac:spMk id="14" creationId="{BA91FAAE-566C-475D-A0D1-4C269ECBF179}"/>
          </ac:spMkLst>
        </pc:spChg>
        <pc:spChg chg="mod">
          <ac:chgData name="Michael Herman" userId="844217e249c738f3" providerId="LiveId" clId="{B4334152-79AF-446F-A7EC-FCC09373C4D4}" dt="2019-02-12T23:16:00.983" v="27" actId="14100"/>
          <ac:spMkLst>
            <pc:docMk/>
            <pc:sldMk cId="3659464419" sldId="256"/>
            <ac:spMk id="16" creationId="{D63015E8-6F17-4FB3-872E-17EACD6D4A52}"/>
          </ac:spMkLst>
        </pc:spChg>
        <pc:spChg chg="mod">
          <ac:chgData name="Michael Herman" userId="844217e249c738f3" providerId="LiveId" clId="{B4334152-79AF-446F-A7EC-FCC09373C4D4}" dt="2019-02-12T23:16:59.101" v="74" actId="20577"/>
          <ac:spMkLst>
            <pc:docMk/>
            <pc:sldMk cId="3659464419" sldId="256"/>
            <ac:spMk id="17" creationId="{F486A13E-46DB-4EB0-8DD0-A2A832C44845}"/>
          </ac:spMkLst>
        </pc:spChg>
        <pc:graphicFrameChg chg="mod">
          <ac:chgData name="Michael Herman" userId="844217e249c738f3" providerId="LiveId" clId="{B4334152-79AF-446F-A7EC-FCC09373C4D4}" dt="2019-02-12T23:15:55.515" v="26" actId="1037"/>
          <ac:graphicFrameMkLst>
            <pc:docMk/>
            <pc:sldMk cId="3659464419" sldId="256"/>
            <ac:graphicFrameMk id="15" creationId="{EC5C0B18-9B89-42EB-8BAE-BD49810FF923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414125"/>
            <a:ext cx="6425724" cy="3008266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4538401"/>
            <a:ext cx="5669756" cy="2086184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03DD8-9050-4BD4-9507-17F81A40E3DD}" type="datetimeFigureOut">
              <a:rPr lang="en-US" smtClean="0"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35A3D-C68F-46F1-AFBE-9176E64D6D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187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03DD8-9050-4BD4-9507-17F81A40E3DD}" type="datetimeFigureOut">
              <a:rPr lang="en-US" smtClean="0"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35A3D-C68F-46F1-AFBE-9176E64D6D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338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460041"/>
            <a:ext cx="1630055" cy="7322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460041"/>
            <a:ext cx="4795669" cy="732264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03DD8-9050-4BD4-9507-17F81A40E3DD}" type="datetimeFigureOut">
              <a:rPr lang="en-US" smtClean="0"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35A3D-C68F-46F1-AFBE-9176E64D6D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089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03DD8-9050-4BD4-9507-17F81A40E3DD}" type="datetimeFigureOut">
              <a:rPr lang="en-US" smtClean="0"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35A3D-C68F-46F1-AFBE-9176E64D6D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033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154193"/>
            <a:ext cx="6520220" cy="3594317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5782513"/>
            <a:ext cx="6520220" cy="1890166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03DD8-9050-4BD4-9507-17F81A40E3DD}" type="datetimeFigureOut">
              <a:rPr lang="en-US" smtClean="0"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35A3D-C68F-46F1-AFBE-9176E64D6D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318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300203"/>
            <a:ext cx="3212862" cy="54824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300203"/>
            <a:ext cx="3212862" cy="54824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03DD8-9050-4BD4-9507-17F81A40E3DD}" type="datetimeFigureOut">
              <a:rPr lang="en-US" smtClean="0"/>
              <a:t>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35A3D-C68F-46F1-AFBE-9176E64D6D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02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460043"/>
            <a:ext cx="6520220" cy="16701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118188"/>
            <a:ext cx="3198096" cy="1038091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156278"/>
            <a:ext cx="3198096" cy="46424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118188"/>
            <a:ext cx="3213847" cy="1038091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156278"/>
            <a:ext cx="3213847" cy="46424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03DD8-9050-4BD4-9507-17F81A40E3DD}" type="datetimeFigureOut">
              <a:rPr lang="en-US" smtClean="0"/>
              <a:t>2/12/2019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35A3D-C68F-46F1-AFBE-9176E64D6D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33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03DD8-9050-4BD4-9507-17F81A40E3DD}" type="datetimeFigureOut">
              <a:rPr lang="en-US" smtClean="0"/>
              <a:t>2/12/2019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35A3D-C68F-46F1-AFBE-9176E64D6D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514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03DD8-9050-4BD4-9507-17F81A40E3DD}" type="datetimeFigureOut">
              <a:rPr lang="en-US" smtClean="0"/>
              <a:t>2/12/2019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35A3D-C68F-46F1-AFBE-9176E64D6D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276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76051"/>
            <a:ext cx="2438192" cy="2016178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244112"/>
            <a:ext cx="3827085" cy="6140542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2592229"/>
            <a:ext cx="2438192" cy="4802425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03DD8-9050-4BD4-9507-17F81A40E3DD}" type="datetimeFigureOut">
              <a:rPr lang="en-US" smtClean="0"/>
              <a:t>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35A3D-C68F-46F1-AFBE-9176E64D6D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477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76051"/>
            <a:ext cx="2438192" cy="2016178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244112"/>
            <a:ext cx="3827085" cy="6140542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2592229"/>
            <a:ext cx="2438192" cy="4802425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03DD8-9050-4BD4-9507-17F81A40E3DD}" type="datetimeFigureOut">
              <a:rPr lang="en-US" smtClean="0"/>
              <a:t>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35A3D-C68F-46F1-AFBE-9176E64D6D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812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460043"/>
            <a:ext cx="6520220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300203"/>
            <a:ext cx="6520220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8008709"/>
            <a:ext cx="1700927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03DD8-9050-4BD4-9507-17F81A40E3DD}" type="datetimeFigureOut">
              <a:rPr lang="en-US" smtClean="0"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8008709"/>
            <a:ext cx="2551390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8008709"/>
            <a:ext cx="1700927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35A3D-C68F-46F1-AFBE-9176E64D6D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645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77A578F2-807B-482A-BEA0-75D8ADA876AB}"/>
              </a:ext>
            </a:extLst>
          </p:cNvPr>
          <p:cNvSpPr txBox="1"/>
          <p:nvPr/>
        </p:nvSpPr>
        <p:spPr>
          <a:xfrm>
            <a:off x="5501085" y="472818"/>
            <a:ext cx="2001797" cy="33556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CA" sz="1600" b="1" dirty="0"/>
              <a:t>Decentralized</a:t>
            </a:r>
            <a:endParaRPr lang="en-US" sz="16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39E7B84-942B-422B-8935-B72B40C8A1AD}"/>
              </a:ext>
            </a:extLst>
          </p:cNvPr>
          <p:cNvSpPr txBox="1"/>
          <p:nvPr/>
        </p:nvSpPr>
        <p:spPr>
          <a:xfrm>
            <a:off x="3351015" y="472619"/>
            <a:ext cx="2434279" cy="33556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CA" sz="1600" b="1" dirty="0"/>
              <a:t>Partially Decentralized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1762678-D5C7-4E4A-BBBB-7941177283DD}"/>
              </a:ext>
            </a:extLst>
          </p:cNvPr>
          <p:cNvSpPr txBox="1"/>
          <p:nvPr/>
        </p:nvSpPr>
        <p:spPr>
          <a:xfrm>
            <a:off x="1596355" y="472420"/>
            <a:ext cx="2001797" cy="3357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CA" sz="1600" b="1" dirty="0"/>
              <a:t>Centralized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BB05D03-69FF-4AC8-81F0-5050842C4543}"/>
              </a:ext>
            </a:extLst>
          </p:cNvPr>
          <p:cNvSpPr txBox="1"/>
          <p:nvPr/>
        </p:nvSpPr>
        <p:spPr>
          <a:xfrm>
            <a:off x="1596355" y="6351"/>
            <a:ext cx="6005386" cy="54292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CA" sz="2400" b="1" dirty="0"/>
              <a:t>Internet Naming  Continuum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BD5014E4-C262-472D-B706-AA841F2956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234901"/>
              </p:ext>
            </p:extLst>
          </p:nvPr>
        </p:nvGraphicFramePr>
        <p:xfrm>
          <a:off x="1596356" y="820535"/>
          <a:ext cx="5906526" cy="7345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8842">
                  <a:extLst>
                    <a:ext uri="{9D8B030D-6E8A-4147-A177-3AD203B41FA5}">
                      <a16:colId xmlns:a16="http://schemas.microsoft.com/office/drawing/2014/main" val="760832257"/>
                    </a:ext>
                  </a:extLst>
                </a:gridCol>
                <a:gridCol w="1968842">
                  <a:extLst>
                    <a:ext uri="{9D8B030D-6E8A-4147-A177-3AD203B41FA5}">
                      <a16:colId xmlns:a16="http://schemas.microsoft.com/office/drawing/2014/main" val="1098585247"/>
                    </a:ext>
                  </a:extLst>
                </a:gridCol>
                <a:gridCol w="1968842">
                  <a:extLst>
                    <a:ext uri="{9D8B030D-6E8A-4147-A177-3AD203B41FA5}">
                      <a16:colId xmlns:a16="http://schemas.microsoft.com/office/drawing/2014/main" val="1646410255"/>
                    </a:ext>
                  </a:extLst>
                </a:gridCol>
              </a:tblGrid>
              <a:tr h="14139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Email Addresses mapped to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Inboxes, Real-time Communications Sessions, etc.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CA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CA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SMTP protocol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/>
                        <a:t>DIDs mapped to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/>
                        <a:t>DID Documents</a:t>
                      </a:r>
                      <a:br>
                        <a:rPr lang="en-CA" sz="1600" dirty="0"/>
                      </a:br>
                      <a:br>
                        <a:rPr lang="en-CA" sz="1600" dirty="0"/>
                      </a:br>
                      <a:br>
                        <a:rPr lang="en-CA" sz="1600" dirty="0"/>
                      </a:br>
                      <a:br>
                        <a:rPr lang="en-CA" sz="1600" dirty="0"/>
                      </a:br>
                      <a:endParaRPr lang="en-CA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/>
                        <a:t>DID Resolution &amp; DID Reference protocol(s)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299543"/>
                  </a:ext>
                </a:extLst>
              </a:tr>
              <a:tr h="141398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CA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/>
                        <a:t>Hierarchical Domain Names mapped to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/>
                        <a:t>Service Endpoint IP Addresses</a:t>
                      </a:r>
                      <a:br>
                        <a:rPr lang="en-CA" sz="1600" dirty="0"/>
                      </a:br>
                      <a:br>
                        <a:rPr lang="en-CA" sz="1600" dirty="0"/>
                      </a:br>
                      <a:endParaRPr lang="en-CA" sz="16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br>
                        <a:rPr lang="en-CA" sz="1600" dirty="0"/>
                      </a:br>
                      <a:endParaRPr lang="en-CA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/>
                        <a:t>DNS protocol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583280"/>
                  </a:ext>
                </a:extLst>
              </a:tr>
              <a:tr h="141398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/>
                        <a:t>Hierarchical IP Addresses mapped to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/>
                        <a:t>Network Adapters (Servers, Desktops, Tablets, Mobile Devices)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CA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/>
                        <a:t>TCP-IP protocol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343868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9C20B249-AA2D-484F-9E0C-AA28BDB0B203}"/>
              </a:ext>
            </a:extLst>
          </p:cNvPr>
          <p:cNvSpPr txBox="1"/>
          <p:nvPr/>
        </p:nvSpPr>
        <p:spPr>
          <a:xfrm>
            <a:off x="61452" y="3104807"/>
            <a:ext cx="1534905" cy="228447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CA" b="1" dirty="0"/>
              <a:t>Service</a:t>
            </a:r>
          </a:p>
          <a:p>
            <a:pPr algn="ctr"/>
            <a:r>
              <a:rPr lang="en-CA" b="1" dirty="0"/>
              <a:t>Endpoints</a:t>
            </a:r>
            <a:endParaRPr 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DC149B-11C7-49AA-97BD-394D51004E01}"/>
              </a:ext>
            </a:extLst>
          </p:cNvPr>
          <p:cNvSpPr txBox="1"/>
          <p:nvPr/>
        </p:nvSpPr>
        <p:spPr>
          <a:xfrm>
            <a:off x="27047" y="820335"/>
            <a:ext cx="1631090" cy="228447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CA" b="1" dirty="0"/>
              <a:t>People, Organizations, &amp; Things (NFEs)</a:t>
            </a:r>
          </a:p>
          <a:p>
            <a:pPr algn="ctr"/>
            <a:r>
              <a:rPr lang="en-CA" sz="1600" b="1" dirty="0"/>
              <a:t>engaged in a Business Process</a:t>
            </a:r>
            <a:endParaRPr lang="en-US" sz="1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DFB41B-C46C-41BF-8C1C-78842F032927}"/>
              </a:ext>
            </a:extLst>
          </p:cNvPr>
          <p:cNvSpPr txBox="1"/>
          <p:nvPr/>
        </p:nvSpPr>
        <p:spPr>
          <a:xfrm>
            <a:off x="73357" y="5634645"/>
            <a:ext cx="1534905" cy="228447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CA" b="1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3659464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71</Words>
  <Application>Microsoft Office PowerPoint</Application>
  <PresentationFormat>Custom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Herman</dc:creator>
  <cp:lastModifiedBy>Michael Herman</cp:lastModifiedBy>
  <cp:revision>8</cp:revision>
  <dcterms:created xsi:type="dcterms:W3CDTF">2019-02-12T22:56:40Z</dcterms:created>
  <dcterms:modified xsi:type="dcterms:W3CDTF">2019-02-13T01:28:02Z</dcterms:modified>
</cp:coreProperties>
</file>