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567304" y="654641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132381" y="6388345"/>
              <a:ext cx="134171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Datatype*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4601138" y="6097269"/>
              <a:ext cx="2099935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&lt;internal 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744237" y="24505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Schema Base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5536200" y="3091248"/>
              <a:ext cx="2558393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internal attribute name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D09C4-4D9B-4452-A033-6868C4F1B428}"/>
              </a:ext>
            </a:extLst>
          </p:cNvPr>
          <p:cNvGrpSpPr/>
          <p:nvPr/>
        </p:nvGrpSpPr>
        <p:grpSpPr>
          <a:xfrm>
            <a:off x="10079792" y="811141"/>
            <a:ext cx="674969" cy="2714672"/>
            <a:chOff x="9978192" y="695571"/>
            <a:chExt cx="674969" cy="2714672"/>
          </a:xfrm>
        </p:grpSpPr>
        <p:sp>
          <p:nvSpPr>
            <p:cNvPr id="169" name="Line"/>
            <p:cNvSpPr/>
            <p:nvPr/>
          </p:nvSpPr>
          <p:spPr>
            <a:xfrm flipV="1">
              <a:off x="9978192" y="695571"/>
              <a:ext cx="20096" cy="2714672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70" name="Optional Logic"/>
            <p:cNvSpPr txBox="1"/>
            <p:nvPr/>
          </p:nvSpPr>
          <p:spPr>
            <a:xfrm rot="16200000">
              <a:off x="9736349" y="1739370"/>
              <a:ext cx="117703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Layer</a:t>
              </a:r>
              <a:endParaRPr dirty="0"/>
            </a:p>
          </p:txBody>
        </p:sp>
      </p:grpSp>
      <p:sp>
        <p:nvSpPr>
          <p:cNvPr id="177" name="Double Arrow"/>
          <p:cNvSpPr/>
          <p:nvPr/>
        </p:nvSpPr>
        <p:spPr>
          <a:xfrm rot="17263724">
            <a:off x="-2070144" y="4611406"/>
            <a:ext cx="9109091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3964299" y="18643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Source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430503" y="2492010"/>
              <a:ext cx="2830904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external attribute schema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714410" y="588256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381402" y="6078219"/>
              <a:ext cx="2729914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&lt;localized attribute labels&gt;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2891231" y="525394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4628771" y="5391450"/>
              <a:ext cx="2636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&lt;field value 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036836" y="468368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4883028" y="4638704"/>
              <a:ext cx="2568011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&lt;predefined field values&gt;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10095096" y="4083344"/>
            <a:ext cx="656590" cy="3591396"/>
            <a:chOff x="8934724" y="4733045"/>
            <a:chExt cx="656590" cy="3591396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6200128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H="1" flipV="1">
              <a:off x="8954949" y="4733045"/>
              <a:ext cx="0" cy="3591396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10081217" y="7789932"/>
            <a:ext cx="676893" cy="1941815"/>
            <a:chOff x="11017638" y="3466133"/>
            <a:chExt cx="676893" cy="1941815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410874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3573671"/>
              <a:ext cx="15034" cy="171908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132737" y="818006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549127" y="2320773"/>
              <a:ext cx="259365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 signing, </a:t>
              </a:r>
            </a:p>
            <a:p>
              <a:r>
                <a:rPr lang="en-US" dirty="0">
                  <a:solidFill>
                    <a:srgbClr val="BAF0FF"/>
                  </a:solidFill>
                </a:rPr>
                <a:t>securing, char encoding&gt;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B924B-D351-4D8F-B326-6C4E3FD7A87D}"/>
              </a:ext>
            </a:extLst>
          </p:cNvPr>
          <p:cNvGrpSpPr/>
          <p:nvPr/>
        </p:nvGrpSpPr>
        <p:grpSpPr>
          <a:xfrm>
            <a:off x="3208286" y="4126150"/>
            <a:ext cx="5862244" cy="1197475"/>
            <a:chOff x="2221904" y="4193323"/>
            <a:chExt cx="5862244" cy="1197475"/>
          </a:xfrm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C59F998-D73F-4214-A654-1DEEC8674EB0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8" name="Entry">
              <a:extLst>
                <a:ext uri="{FF2B5EF4-FFF2-40B4-BE49-F238E27FC236}">
                  <a16:creationId xmlns:a16="http://schemas.microsoft.com/office/drawing/2014/main" id="{0A317BB0-1F8D-4B27-AF32-937A13B7B02D}"/>
                </a:ext>
              </a:extLst>
            </p:cNvPr>
            <p:cNvSpPr txBox="1"/>
            <p:nvPr/>
          </p:nvSpPr>
          <p:spPr>
            <a:xfrm>
              <a:off x="3404361" y="4936798"/>
              <a:ext cx="1586974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Conditional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69" name="Oval">
              <a:extLst>
                <a:ext uri="{FF2B5EF4-FFF2-40B4-BE49-F238E27FC236}">
                  <a16:creationId xmlns:a16="http://schemas.microsoft.com/office/drawing/2014/main" id="{76960BF5-5DAC-43DA-ABBD-7B5EABD42D86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6" name="&lt;language&gt;">
              <a:extLst>
                <a:ext uri="{FF2B5EF4-FFF2-40B4-BE49-F238E27FC236}">
                  <a16:creationId xmlns:a16="http://schemas.microsoft.com/office/drawing/2014/main" id="{0758FFAA-B087-4650-A5BC-6B63C919C84C}"/>
                </a:ext>
              </a:extLst>
            </p:cNvPr>
            <p:cNvSpPr txBox="1"/>
            <p:nvPr/>
          </p:nvSpPr>
          <p:spPr>
            <a:xfrm rot="20160000">
              <a:off x="4844372" y="4600604"/>
              <a:ext cx="268342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&lt;simple conditional logic&gt;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9D7387-B82E-414B-8ED9-F416089F36B9}"/>
              </a:ext>
            </a:extLst>
          </p:cNvPr>
          <p:cNvGrpSpPr/>
          <p:nvPr/>
        </p:nvGrpSpPr>
        <p:grpSpPr>
          <a:xfrm>
            <a:off x="4060726" y="1368758"/>
            <a:ext cx="5862244" cy="1197475"/>
            <a:chOff x="2858201" y="2101616"/>
            <a:chExt cx="5862244" cy="1197475"/>
          </a:xfrm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FBA8CD98-BE40-40E8-84E3-FEC8FC66C5CC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0" name="Subset">
              <a:extLst>
                <a:ext uri="{FF2B5EF4-FFF2-40B4-BE49-F238E27FC236}">
                  <a16:creationId xmlns:a16="http://schemas.microsoft.com/office/drawing/2014/main" id="{4A78E210-F251-4DF4-B2E6-FBC89FA818D8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Subset</a:t>
              </a:r>
              <a:endParaRPr dirty="0"/>
            </a:p>
          </p:txBody>
        </p:sp>
        <p:sp>
          <p:nvSpPr>
            <p:cNvPr id="81" name="Oval">
              <a:extLst>
                <a:ext uri="{FF2B5EF4-FFF2-40B4-BE49-F238E27FC236}">
                  <a16:creationId xmlns:a16="http://schemas.microsoft.com/office/drawing/2014/main" id="{6553DE6D-92EB-4FA0-8FA7-86B5E301082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2" name="&lt;encoding&gt;">
              <a:extLst>
                <a:ext uri="{FF2B5EF4-FFF2-40B4-BE49-F238E27FC236}">
                  <a16:creationId xmlns:a16="http://schemas.microsoft.com/office/drawing/2014/main" id="{F0E7E975-43D9-4141-B821-91063279C412}"/>
                </a:ext>
              </a:extLst>
            </p:cNvPr>
            <p:cNvSpPr txBox="1"/>
            <p:nvPr/>
          </p:nvSpPr>
          <p:spPr>
            <a:xfrm rot="20160000">
              <a:off x="5933847" y="2492010"/>
              <a:ext cx="1824217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schema subset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1463FD-43FB-429B-AE5D-D4F74C08CABA}"/>
              </a:ext>
            </a:extLst>
          </p:cNvPr>
          <p:cNvGrpSpPr/>
          <p:nvPr/>
        </p:nvGrpSpPr>
        <p:grpSpPr>
          <a:xfrm>
            <a:off x="4177599" y="853890"/>
            <a:ext cx="5862244" cy="1197475"/>
            <a:chOff x="2858201" y="2101616"/>
            <a:chExt cx="5862244" cy="1197475"/>
          </a:xfrm>
        </p:grpSpPr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EABCF258-9112-40D1-BBF0-2AC74705908D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5" name="Subset">
              <a:extLst>
                <a:ext uri="{FF2B5EF4-FFF2-40B4-BE49-F238E27FC236}">
                  <a16:creationId xmlns:a16="http://schemas.microsoft.com/office/drawing/2014/main" id="{57A638AB-AD5A-474F-BCCC-522D85FB1DAC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Sensitive</a:t>
              </a:r>
              <a:endParaRPr dirty="0"/>
            </a:p>
          </p:txBody>
        </p:sp>
        <p:sp>
          <p:nvSpPr>
            <p:cNvPr id="86" name="Oval">
              <a:extLst>
                <a:ext uri="{FF2B5EF4-FFF2-40B4-BE49-F238E27FC236}">
                  <a16:creationId xmlns:a16="http://schemas.microsoft.com/office/drawing/2014/main" id="{F491C85F-A0B2-46D5-B99F-E8D3C3A0CC40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7" name="&lt;encoding&gt;">
              <a:extLst>
                <a:ext uri="{FF2B5EF4-FFF2-40B4-BE49-F238E27FC236}">
                  <a16:creationId xmlns:a16="http://schemas.microsoft.com/office/drawing/2014/main" id="{90479D69-C65C-40D7-A918-C34B2BA72FE1}"/>
                </a:ext>
              </a:extLst>
            </p:cNvPr>
            <p:cNvSpPr txBox="1"/>
            <p:nvPr/>
          </p:nvSpPr>
          <p:spPr>
            <a:xfrm rot="20160000">
              <a:off x="5731864" y="2492010"/>
              <a:ext cx="2228175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attribute sensitivity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0"/>
            <a:ext cx="2790916" cy="10036246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" name="Entry">
            <a:extLst>
              <a:ext uri="{FF2B5EF4-FFF2-40B4-BE49-F238E27FC236}">
                <a16:creationId xmlns:a16="http://schemas.microsoft.com/office/drawing/2014/main" id="{1CD3F762-8BFD-4C4C-84DC-6436F0E5C47E}"/>
              </a:ext>
            </a:extLst>
          </p:cNvPr>
          <p:cNvSpPr txBox="1"/>
          <p:nvPr/>
        </p:nvSpPr>
        <p:spPr>
          <a:xfrm>
            <a:off x="7255539" y="9165492"/>
            <a:ext cx="2492670" cy="4257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b="0" i="0" dirty="0">
                <a:solidFill>
                  <a:srgbClr val="5E5E5E"/>
                </a:solidFill>
              </a:rPr>
              <a:t>* tentative/proposed</a:t>
            </a:r>
            <a:endParaRPr b="0" i="0" dirty="0">
              <a:solidFill>
                <a:srgbClr val="5E5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Reference Model (OVERLAYS-ARM)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20</cp:revision>
  <dcterms:modified xsi:type="dcterms:W3CDTF">2019-02-27T19:00:32Z</dcterms:modified>
</cp:coreProperties>
</file>