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"/>
  </p:notesMasterIdLst>
  <p:sldIdLst>
    <p:sldId id="291" r:id="rId2"/>
  </p:sldIdLst>
  <p:sldSz cx="104394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3C8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9E2E53-3A93-4E1E-958D-11D9014BA2B2}">
  <a:tblStyle styleId="{E29E2E53-3A93-4E1E-958D-11D9014BA2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-50800" y="685800"/>
            <a:ext cx="69596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55858" y="445025"/>
            <a:ext cx="972768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9768993" y="4648251"/>
            <a:ext cx="626433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2725176" y="4703626"/>
            <a:ext cx="4989198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55225" y="1204912"/>
            <a:ext cx="9728370" cy="3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182563" marR="0" lvl="0" indent="-1825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38163" marR="0" lvl="1" indent="-1825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CA" dirty="0"/>
          </a:p>
          <a:p>
            <a:pPr lvl="1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246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55858" y="445026"/>
            <a:ext cx="9727684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55858" y="1152475"/>
            <a:ext cx="9727684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768994" y="4648251"/>
            <a:ext cx="62643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2725177" y="4703626"/>
            <a:ext cx="4989039" cy="27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D58A9FAC-62E0-404E-9C93-9DCCBE89F123}"/>
              </a:ext>
            </a:extLst>
          </p:cNvPr>
          <p:cNvSpPr/>
          <p:nvPr/>
        </p:nvSpPr>
        <p:spPr>
          <a:xfrm>
            <a:off x="2282" y="4229098"/>
            <a:ext cx="9141717" cy="9144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2BE7FB16-D225-4C46-94F6-94A07679E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196061"/>
              </p:ext>
            </p:extLst>
          </p:nvPr>
        </p:nvGraphicFramePr>
        <p:xfrm>
          <a:off x="768377" y="979720"/>
          <a:ext cx="9516054" cy="4163778"/>
        </p:xfrm>
        <a:graphic>
          <a:graphicData uri="http://schemas.openxmlformats.org/drawingml/2006/table">
            <a:tbl>
              <a:tblPr firstRow="1" bandRow="1">
                <a:effectLst/>
                <a:tableStyleId>{E29E2E53-3A93-4E1E-958D-11D9014BA2B2}</a:tableStyleId>
              </a:tblPr>
              <a:tblGrid>
                <a:gridCol w="2478257">
                  <a:extLst>
                    <a:ext uri="{9D8B030D-6E8A-4147-A177-3AD203B41FA5}">
                      <a16:colId xmlns:a16="http://schemas.microsoft.com/office/drawing/2014/main" val="3926387749"/>
                    </a:ext>
                  </a:extLst>
                </a:gridCol>
                <a:gridCol w="2496620">
                  <a:extLst>
                    <a:ext uri="{9D8B030D-6E8A-4147-A177-3AD203B41FA5}">
                      <a16:colId xmlns:a16="http://schemas.microsoft.com/office/drawing/2014/main" val="3224468406"/>
                    </a:ext>
                  </a:extLst>
                </a:gridCol>
                <a:gridCol w="2671281">
                  <a:extLst>
                    <a:ext uri="{9D8B030D-6E8A-4147-A177-3AD203B41FA5}">
                      <a16:colId xmlns:a16="http://schemas.microsoft.com/office/drawing/2014/main" val="443250592"/>
                    </a:ext>
                  </a:extLst>
                </a:gridCol>
                <a:gridCol w="1869896">
                  <a:extLst>
                    <a:ext uri="{9D8B030D-6E8A-4147-A177-3AD203B41FA5}">
                      <a16:colId xmlns:a16="http://schemas.microsoft.com/office/drawing/2014/main" val="1705322982"/>
                    </a:ext>
                  </a:extLst>
                </a:gridCol>
              </a:tblGrid>
              <a:tr h="20818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154798"/>
                  </a:ext>
                </a:extLst>
              </a:tr>
              <a:tr h="2081889"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40528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AF81C3DC-EF21-4086-9282-9FD57BFFD6F8}"/>
              </a:ext>
            </a:extLst>
          </p:cNvPr>
          <p:cNvSpPr txBox="1"/>
          <p:nvPr/>
        </p:nvSpPr>
        <p:spPr>
          <a:xfrm rot="16200000">
            <a:off x="-1798752" y="2816930"/>
            <a:ext cx="416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Location</a:t>
            </a:r>
            <a:endParaRPr lang="en-US" sz="2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1F5972-23AA-4EFB-B6D5-03AC15B4E324}"/>
              </a:ext>
            </a:extLst>
          </p:cNvPr>
          <p:cNvSpPr txBox="1"/>
          <p:nvPr/>
        </p:nvSpPr>
        <p:spPr>
          <a:xfrm rot="16200000">
            <a:off x="-452524" y="1842172"/>
            <a:ext cx="20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/>
              <a:t>Edge</a:t>
            </a:r>
            <a:endParaRPr lang="en-US" sz="1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72AC94-62FD-4D34-8E13-87C500A25FA3}"/>
              </a:ext>
            </a:extLst>
          </p:cNvPr>
          <p:cNvSpPr txBox="1"/>
          <p:nvPr/>
        </p:nvSpPr>
        <p:spPr>
          <a:xfrm rot="16200000">
            <a:off x="-412331" y="3911027"/>
            <a:ext cx="199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/>
              <a:t>Cloud</a:t>
            </a:r>
            <a:endParaRPr lang="en-US" sz="1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D67CAA9-8928-4C77-9FEE-2A915EF19728}"/>
              </a:ext>
            </a:extLst>
          </p:cNvPr>
          <p:cNvSpPr txBox="1"/>
          <p:nvPr/>
        </p:nvSpPr>
        <p:spPr>
          <a:xfrm>
            <a:off x="784890" y="-43544"/>
            <a:ext cx="9499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Capability</a:t>
            </a:r>
            <a:endParaRPr lang="en-US" sz="2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FD4CB9-E63D-4944-9C53-BAB4FBD4C7CE}"/>
              </a:ext>
            </a:extLst>
          </p:cNvPr>
          <p:cNvSpPr txBox="1"/>
          <p:nvPr/>
        </p:nvSpPr>
        <p:spPr>
          <a:xfrm>
            <a:off x="867214" y="984625"/>
            <a:ext cx="2260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Direct Ledger Access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8B348A-B935-48FA-956A-BC46C973167C}"/>
              </a:ext>
            </a:extLst>
          </p:cNvPr>
          <p:cNvSpPr txBox="1"/>
          <p:nvPr/>
        </p:nvSpPr>
        <p:spPr>
          <a:xfrm>
            <a:off x="3342680" y="989622"/>
            <a:ext cx="230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Indirect Ledger Access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99F7EDF-3F0B-4809-B7CE-1328044C53C1}"/>
              </a:ext>
            </a:extLst>
          </p:cNvPr>
          <p:cNvSpPr txBox="1"/>
          <p:nvPr/>
        </p:nvSpPr>
        <p:spPr>
          <a:xfrm>
            <a:off x="5829792" y="985743"/>
            <a:ext cx="2542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Indirect Ledger Access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BE488D-2A94-445C-9D1E-43C4284E4E07}"/>
              </a:ext>
            </a:extLst>
          </p:cNvPr>
          <p:cNvSpPr txBox="1"/>
          <p:nvPr/>
        </p:nvSpPr>
        <p:spPr>
          <a:xfrm>
            <a:off x="784889" y="421409"/>
            <a:ext cx="246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/>
              <a:t>Full Function Agent</a:t>
            </a:r>
            <a:endParaRPr lang="en-US" sz="1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DD2994D-486F-4549-A230-B8990389E219}"/>
              </a:ext>
            </a:extLst>
          </p:cNvPr>
          <p:cNvSpPr txBox="1"/>
          <p:nvPr/>
        </p:nvSpPr>
        <p:spPr>
          <a:xfrm>
            <a:off x="3261424" y="416650"/>
            <a:ext cx="249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/>
              <a:t>Partial Function Agent</a:t>
            </a:r>
            <a:endParaRPr lang="en-US" sz="1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A525E6-C144-41F4-96DB-A210C2EA4A9D}"/>
              </a:ext>
            </a:extLst>
          </p:cNvPr>
          <p:cNvSpPr txBox="1"/>
          <p:nvPr/>
        </p:nvSpPr>
        <p:spPr>
          <a:xfrm>
            <a:off x="5758293" y="425184"/>
            <a:ext cx="264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/>
              <a:t>Lightweight Agent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276A219-A8EC-48DE-9C89-EB183FA857D0}"/>
              </a:ext>
            </a:extLst>
          </p:cNvPr>
          <p:cNvSpPr/>
          <p:nvPr/>
        </p:nvSpPr>
        <p:spPr>
          <a:xfrm>
            <a:off x="2206226" y="2026684"/>
            <a:ext cx="867600" cy="51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Thick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E5F3E63-FE77-4F79-9924-EDBC8459B3DC}"/>
              </a:ext>
            </a:extLst>
          </p:cNvPr>
          <p:cNvSpPr/>
          <p:nvPr/>
        </p:nvSpPr>
        <p:spPr>
          <a:xfrm>
            <a:off x="950919" y="1944907"/>
            <a:ext cx="1040400" cy="62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Rich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CF91424-6EB0-4DE2-8C1D-E6F3AA36736C}"/>
              </a:ext>
            </a:extLst>
          </p:cNvPr>
          <p:cNvSpPr/>
          <p:nvPr/>
        </p:nvSpPr>
        <p:spPr>
          <a:xfrm>
            <a:off x="7418984" y="2206948"/>
            <a:ext cx="63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Static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12C390B-2E6B-46BB-A253-13DD3E36CB86}"/>
              </a:ext>
            </a:extLst>
          </p:cNvPr>
          <p:cNvSpPr/>
          <p:nvPr/>
        </p:nvSpPr>
        <p:spPr>
          <a:xfrm>
            <a:off x="6098047" y="2130412"/>
            <a:ext cx="7236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Thin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182BBFC-129F-4FFA-BDAF-259BC161D644}"/>
              </a:ext>
            </a:extLst>
          </p:cNvPr>
          <p:cNvSpPr/>
          <p:nvPr/>
        </p:nvSpPr>
        <p:spPr>
          <a:xfrm>
            <a:off x="4047334" y="2062056"/>
            <a:ext cx="867600" cy="51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Thick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0A97729-326D-43E3-ACD4-61FC9D24DF20}"/>
              </a:ext>
            </a:extLst>
          </p:cNvPr>
          <p:cNvSpPr/>
          <p:nvPr/>
        </p:nvSpPr>
        <p:spPr>
          <a:xfrm>
            <a:off x="893851" y="4756935"/>
            <a:ext cx="9246742" cy="28291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>
                <a:solidFill>
                  <a:schemeClr val="tx1"/>
                </a:solidFill>
              </a:rPr>
              <a:t>Ledger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F2C5D0A-8FA6-46C3-B1F6-E3860E3388BC}"/>
              </a:ext>
            </a:extLst>
          </p:cNvPr>
          <p:cNvSpPr/>
          <p:nvPr/>
        </p:nvSpPr>
        <p:spPr>
          <a:xfrm>
            <a:off x="5750108" y="707927"/>
            <a:ext cx="26527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200" dirty="0"/>
              <a:t>Mobile, Desktop, &amp; Web Apps</a:t>
            </a:r>
            <a:endParaRPr lang="en-US" sz="12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071CC86-1872-4F96-8FC3-5D8F7EB718EB}"/>
              </a:ext>
            </a:extLst>
          </p:cNvPr>
          <p:cNvSpPr/>
          <p:nvPr/>
        </p:nvSpPr>
        <p:spPr>
          <a:xfrm>
            <a:off x="3261424" y="710124"/>
            <a:ext cx="2480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200" dirty="0"/>
              <a:t>Mobile and Desktop Apps</a:t>
            </a:r>
            <a:endParaRPr lang="en-US" sz="12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6526024-439C-4F4A-AE1F-B3A8008E8A9D}"/>
              </a:ext>
            </a:extLst>
          </p:cNvPr>
          <p:cNvSpPr/>
          <p:nvPr/>
        </p:nvSpPr>
        <p:spPr>
          <a:xfrm>
            <a:off x="804842" y="688878"/>
            <a:ext cx="24140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200" dirty="0"/>
              <a:t>Mobile and Desktop Apps</a:t>
            </a:r>
            <a:endParaRPr lang="en-US" sz="1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FA51FA-D951-44FD-BD9D-B4617CCECAC6}"/>
              </a:ext>
            </a:extLst>
          </p:cNvPr>
          <p:cNvGrpSpPr/>
          <p:nvPr/>
        </p:nvGrpSpPr>
        <p:grpSpPr>
          <a:xfrm>
            <a:off x="6467582" y="3063073"/>
            <a:ext cx="3578559" cy="1590843"/>
            <a:chOff x="5322021" y="3084339"/>
            <a:chExt cx="3578559" cy="159084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EFCF85E-6D09-4F38-91C2-20BF6E7F17DA}"/>
                </a:ext>
              </a:extLst>
            </p:cNvPr>
            <p:cNvSpPr/>
            <p:nvPr/>
          </p:nvSpPr>
          <p:spPr>
            <a:xfrm>
              <a:off x="6694811" y="4156782"/>
              <a:ext cx="867600" cy="51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tx1"/>
                  </a:solidFill>
                </a:rPr>
                <a:t>Thick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E4D3607-04A9-463E-A623-7FEC1EA896CE}"/>
                </a:ext>
              </a:extLst>
            </p:cNvPr>
            <p:cNvSpPr/>
            <p:nvPr/>
          </p:nvSpPr>
          <p:spPr>
            <a:xfrm>
              <a:off x="7131180" y="3677925"/>
              <a:ext cx="1040400" cy="622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tx1"/>
                  </a:solidFill>
                </a:rPr>
                <a:t>Rich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5BCC1B2-D55C-4DEA-B675-453595CB5DF2}"/>
                </a:ext>
              </a:extLst>
            </p:cNvPr>
            <p:cNvSpPr/>
            <p:nvPr/>
          </p:nvSpPr>
          <p:spPr>
            <a:xfrm>
              <a:off x="7651380" y="3138280"/>
              <a:ext cx="1249200" cy="74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tx1"/>
                  </a:solidFill>
                </a:rPr>
                <a:t>Advanced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9BC28D8-F3F1-4CCB-8B80-F1CCE1761C7D}"/>
                </a:ext>
              </a:extLst>
            </p:cNvPr>
            <p:cNvSpPr txBox="1"/>
            <p:nvPr/>
          </p:nvSpPr>
          <p:spPr>
            <a:xfrm>
              <a:off x="5322021" y="3084339"/>
              <a:ext cx="22603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800" dirty="0"/>
                <a:t>Advanced Function</a:t>
              </a:r>
            </a:p>
            <a:p>
              <a:pPr algn="ctr"/>
              <a:r>
                <a:rPr lang="en-CA" sz="1800" dirty="0"/>
                <a:t>Agent</a:t>
              </a:r>
            </a:p>
            <a:p>
              <a:pPr algn="ctr"/>
              <a:r>
                <a:rPr lang="en-CA" sz="1200" dirty="0"/>
                <a:t>(Cloud Service)</a:t>
              </a:r>
              <a:endParaRPr lang="en-US" sz="12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E31455B-9306-4811-A2B3-B509905C0695}"/>
                </a:ext>
              </a:extLst>
            </p:cNvPr>
            <p:cNvSpPr txBox="1"/>
            <p:nvPr/>
          </p:nvSpPr>
          <p:spPr>
            <a:xfrm>
              <a:off x="7718267" y="4386873"/>
              <a:ext cx="1115426" cy="276999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dirty="0">
                  <a:solidFill>
                    <a:schemeClr val="tx1"/>
                  </a:solidFill>
                </a:rPr>
                <a:t>Local Wallet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B586451B-87CB-423C-AD81-790AFCBE5AA4}"/>
              </a:ext>
            </a:extLst>
          </p:cNvPr>
          <p:cNvSpPr txBox="1"/>
          <p:nvPr/>
        </p:nvSpPr>
        <p:spPr>
          <a:xfrm>
            <a:off x="7175636" y="2696418"/>
            <a:ext cx="1114508" cy="276999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Local Config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8C4829F-13F9-460A-B394-840AD4D2AA3C}"/>
              </a:ext>
            </a:extLst>
          </p:cNvPr>
          <p:cNvSpPr txBox="1"/>
          <p:nvPr/>
        </p:nvSpPr>
        <p:spPr>
          <a:xfrm>
            <a:off x="921842" y="2715957"/>
            <a:ext cx="2143810" cy="276999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Local Wallet</a:t>
            </a:r>
            <a:endParaRPr lang="en-US" sz="1200" b="1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A7AE69A-72AD-49E9-B2FB-699E1E8F5AE8}"/>
              </a:ext>
            </a:extLst>
          </p:cNvPr>
          <p:cNvGrpSpPr/>
          <p:nvPr/>
        </p:nvGrpSpPr>
        <p:grpSpPr>
          <a:xfrm>
            <a:off x="3929871" y="3067324"/>
            <a:ext cx="1849283" cy="1585028"/>
            <a:chOff x="2962910" y="3067324"/>
            <a:chExt cx="1849283" cy="1585028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B15F215-8BEC-49CD-B7DB-0976261B5604}"/>
                </a:ext>
              </a:extLst>
            </p:cNvPr>
            <p:cNvSpPr/>
            <p:nvPr/>
          </p:nvSpPr>
          <p:spPr>
            <a:xfrm>
              <a:off x="3467865" y="3759501"/>
              <a:ext cx="867600" cy="51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tx1"/>
                  </a:solidFill>
                </a:rPr>
                <a:t>Mediator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4F2C979-2B11-4447-80AF-C72B88E95C2D}"/>
                </a:ext>
              </a:extLst>
            </p:cNvPr>
            <p:cNvSpPr txBox="1"/>
            <p:nvPr/>
          </p:nvSpPr>
          <p:spPr>
            <a:xfrm>
              <a:off x="2962910" y="3067324"/>
              <a:ext cx="18492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800" dirty="0"/>
                <a:t>Mediator Agent</a:t>
              </a:r>
              <a:endParaRPr lang="en-CA" sz="1200" dirty="0"/>
            </a:p>
            <a:p>
              <a:pPr algn="ctr"/>
              <a:r>
                <a:rPr lang="en-CA" sz="1200" dirty="0"/>
                <a:t>(Cloud Service)</a:t>
              </a:r>
              <a:endParaRPr lang="en-US" sz="12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990D768-CA5B-46EC-8DD2-48C16E7FC4CF}"/>
                </a:ext>
              </a:extLst>
            </p:cNvPr>
            <p:cNvSpPr txBox="1"/>
            <p:nvPr/>
          </p:nvSpPr>
          <p:spPr>
            <a:xfrm>
              <a:off x="3369228" y="4375353"/>
              <a:ext cx="1115426" cy="276999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dirty="0">
                  <a:solidFill>
                    <a:schemeClr val="tx1"/>
                  </a:solidFill>
                </a:rPr>
                <a:t>Local Wallet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9DEB2432-63F2-4969-BD0B-355F47970727}"/>
              </a:ext>
            </a:extLst>
          </p:cNvPr>
          <p:cNvSpPr txBox="1"/>
          <p:nvPr/>
        </p:nvSpPr>
        <p:spPr>
          <a:xfrm>
            <a:off x="5903656" y="2696617"/>
            <a:ext cx="1114508" cy="276999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Local Config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FB9EE1C-86D8-4DCB-B3B2-19EEB6BBDFC3}"/>
              </a:ext>
            </a:extLst>
          </p:cNvPr>
          <p:cNvSpPr txBox="1"/>
          <p:nvPr/>
        </p:nvSpPr>
        <p:spPr>
          <a:xfrm>
            <a:off x="3412749" y="2715254"/>
            <a:ext cx="2143810" cy="276999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Local Wallet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0B460E3-C5BA-4181-BC45-1931B2C18085}"/>
              </a:ext>
            </a:extLst>
          </p:cNvPr>
          <p:cNvSpPr txBox="1"/>
          <p:nvPr/>
        </p:nvSpPr>
        <p:spPr>
          <a:xfrm>
            <a:off x="8437222" y="411527"/>
            <a:ext cx="184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/>
              <a:t>Client Apps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ED21641-74FD-4901-BC98-BD854329B95C}"/>
              </a:ext>
            </a:extLst>
          </p:cNvPr>
          <p:cNvSpPr/>
          <p:nvPr/>
        </p:nvSpPr>
        <p:spPr>
          <a:xfrm>
            <a:off x="8437222" y="706496"/>
            <a:ext cx="18472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200" dirty="0"/>
              <a:t>No Agent Capability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18307E2-CFF8-4D6C-A464-2FBED7549CBC}"/>
              </a:ext>
            </a:extLst>
          </p:cNvPr>
          <p:cNvSpPr txBox="1"/>
          <p:nvPr/>
        </p:nvSpPr>
        <p:spPr>
          <a:xfrm>
            <a:off x="8479723" y="2582578"/>
            <a:ext cx="1738601" cy="400110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No Local Config</a:t>
            </a:r>
          </a:p>
          <a:p>
            <a:pPr algn="ctr"/>
            <a:r>
              <a:rPr lang="en-CA" sz="1000" b="1" dirty="0">
                <a:solidFill>
                  <a:schemeClr val="tx1"/>
                </a:solidFill>
              </a:rPr>
              <a:t>No Local Wallet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7B80F7C-036A-4085-B407-8EE5110E18AB}"/>
              </a:ext>
            </a:extLst>
          </p:cNvPr>
          <p:cNvSpPr txBox="1"/>
          <p:nvPr/>
        </p:nvSpPr>
        <p:spPr>
          <a:xfrm>
            <a:off x="8437222" y="983113"/>
            <a:ext cx="1847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Indirect Ledger Access</a:t>
            </a:r>
          </a:p>
          <a:p>
            <a:pPr algn="ctr"/>
            <a:r>
              <a:rPr lang="en-CA" sz="1200" dirty="0"/>
              <a:t>Talks to a Cloud Agent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A7E16B2-6910-4056-A5F1-D877AB8C58B8}"/>
              </a:ext>
            </a:extLst>
          </p:cNvPr>
          <p:cNvSpPr/>
          <p:nvPr/>
        </p:nvSpPr>
        <p:spPr>
          <a:xfrm>
            <a:off x="8471644" y="1625405"/>
            <a:ext cx="841803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Mobile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B9BB0F1-1DC2-4C97-B827-48CC3F660C27}"/>
              </a:ext>
            </a:extLst>
          </p:cNvPr>
          <p:cNvSpPr/>
          <p:nvPr/>
        </p:nvSpPr>
        <p:spPr>
          <a:xfrm>
            <a:off x="9368898" y="1622558"/>
            <a:ext cx="849426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Desktop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5237CFD-B17C-4621-A4DE-FEC409C44F97}"/>
              </a:ext>
            </a:extLst>
          </p:cNvPr>
          <p:cNvSpPr/>
          <p:nvPr/>
        </p:nvSpPr>
        <p:spPr>
          <a:xfrm>
            <a:off x="9368898" y="2102927"/>
            <a:ext cx="849426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Web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C56CCBC-F5B8-4DFD-A9DD-FF575C8A2970}"/>
              </a:ext>
            </a:extLst>
          </p:cNvPr>
          <p:cNvSpPr/>
          <p:nvPr/>
        </p:nvSpPr>
        <p:spPr>
          <a:xfrm>
            <a:off x="8470243" y="2108180"/>
            <a:ext cx="841803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Server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927EF53-0357-49A6-B2BD-D36D58E1E622}"/>
              </a:ext>
            </a:extLst>
          </p:cNvPr>
          <p:cNvGrpSpPr/>
          <p:nvPr/>
        </p:nvGrpSpPr>
        <p:grpSpPr>
          <a:xfrm>
            <a:off x="1212259" y="3072921"/>
            <a:ext cx="1738601" cy="1581529"/>
            <a:chOff x="1337956" y="3085439"/>
            <a:chExt cx="1738601" cy="158152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B76573D-F8D4-4CDC-BE52-116C79C34053}"/>
                </a:ext>
              </a:extLst>
            </p:cNvPr>
            <p:cNvSpPr/>
            <p:nvPr/>
          </p:nvSpPr>
          <p:spPr>
            <a:xfrm>
              <a:off x="1743270" y="3632014"/>
              <a:ext cx="867600" cy="51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tx1"/>
                  </a:solidFill>
                </a:rPr>
                <a:t>Relay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DCCEAD0-A7AF-4B8D-A4FE-7C903E4BE3E8}"/>
                </a:ext>
              </a:extLst>
            </p:cNvPr>
            <p:cNvSpPr txBox="1"/>
            <p:nvPr/>
          </p:nvSpPr>
          <p:spPr>
            <a:xfrm>
              <a:off x="1339125" y="3085439"/>
              <a:ext cx="170607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800" dirty="0"/>
                <a:t>Relay</a:t>
              </a:r>
              <a:endParaRPr lang="en-CA" sz="1200" dirty="0"/>
            </a:p>
            <a:p>
              <a:pPr algn="ctr"/>
              <a:r>
                <a:rPr lang="en-CA" sz="1200" dirty="0"/>
                <a:t>(Cloud Service)</a:t>
              </a:r>
              <a:endParaRPr lang="en-US" sz="12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D4B0A91-9569-4134-AD5B-722647C2439F}"/>
                </a:ext>
              </a:extLst>
            </p:cNvPr>
            <p:cNvSpPr txBox="1"/>
            <p:nvPr/>
          </p:nvSpPr>
          <p:spPr>
            <a:xfrm>
              <a:off x="1337956" y="4266858"/>
              <a:ext cx="1738601" cy="400110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No Local Config</a:t>
              </a:r>
            </a:p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No Local Wallet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41893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Hyperledger">
      <a:dk1>
        <a:srgbClr val="FFFFFF"/>
      </a:dk1>
      <a:lt1>
        <a:srgbClr val="595959"/>
      </a:lt1>
      <a:dk2>
        <a:srgbClr val="FFFFFF"/>
      </a:dk2>
      <a:lt2>
        <a:srgbClr val="595959"/>
      </a:lt2>
      <a:accent1>
        <a:srgbClr val="00AFEF"/>
      </a:accent1>
      <a:accent2>
        <a:srgbClr val="3393D3"/>
      </a:accent2>
      <a:accent3>
        <a:srgbClr val="008EE3"/>
      </a:accent3>
      <a:accent4>
        <a:srgbClr val="1F608A"/>
      </a:accent4>
      <a:accent5>
        <a:srgbClr val="00B0F0"/>
      </a:accent5>
      <a:accent6>
        <a:srgbClr val="404145"/>
      </a:accent6>
      <a:hlink>
        <a:srgbClr val="00B0F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5649</TotalTime>
  <Words>106</Words>
  <Application>Microsoft Office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simple-light-2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Hyperledger Overview</dc:title>
  <dc:creator>Michael Herman</dc:creator>
  <cp:lastModifiedBy>Michael Herman</cp:lastModifiedBy>
  <cp:revision>76</cp:revision>
  <dcterms:modified xsi:type="dcterms:W3CDTF">2019-02-08T00:38:26Z</dcterms:modified>
</cp:coreProperties>
</file>