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04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8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6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2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59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3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6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5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1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78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7254B72B-FC08-4342-B7B9-168B3E69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72482"/>
              </p:ext>
            </p:extLst>
          </p:nvPr>
        </p:nvGraphicFramePr>
        <p:xfrm>
          <a:off x="773323" y="209551"/>
          <a:ext cx="5222748" cy="41637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601735">
                  <a:extLst>
                    <a:ext uri="{9D8B030D-6E8A-4147-A177-3AD203B41FA5}">
                      <a16:colId xmlns:a16="http://schemas.microsoft.com/office/drawing/2014/main" val="3297454745"/>
                    </a:ext>
                  </a:extLst>
                </a:gridCol>
                <a:gridCol w="2621013">
                  <a:extLst>
                    <a:ext uri="{9D8B030D-6E8A-4147-A177-3AD203B41FA5}">
                      <a16:colId xmlns:a16="http://schemas.microsoft.com/office/drawing/2014/main" val="1109123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Lightweight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DID Resolver Lightweight Node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02683"/>
                  </a:ext>
                </a:extLst>
              </a:tr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Node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92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B52DCFE-C74A-4031-AFE1-D5EA8CE0ABF5}"/>
              </a:ext>
            </a:extLst>
          </p:cNvPr>
          <p:cNvSpPr/>
          <p:nvPr/>
        </p:nvSpPr>
        <p:spPr>
          <a:xfrm>
            <a:off x="918927" y="2646554"/>
            <a:ext cx="2333943" cy="1612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8AA2B7-5B37-4608-92B4-F55C9AD3CED9}"/>
              </a:ext>
            </a:extLst>
          </p:cNvPr>
          <p:cNvSpPr/>
          <p:nvPr/>
        </p:nvSpPr>
        <p:spPr>
          <a:xfrm>
            <a:off x="980151" y="3086100"/>
            <a:ext cx="2175288" cy="10677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FE84DA-8229-42B3-BC11-3E0D1AF2B28D}"/>
              </a:ext>
            </a:extLst>
          </p:cNvPr>
          <p:cNvSpPr/>
          <p:nvPr/>
        </p:nvSpPr>
        <p:spPr>
          <a:xfrm>
            <a:off x="3572912" y="3086100"/>
            <a:ext cx="2175288" cy="11149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4B327D-3855-44FE-8CCB-CB44F182C406}"/>
              </a:ext>
            </a:extLst>
          </p:cNvPr>
          <p:cNvSpPr txBox="1"/>
          <p:nvPr/>
        </p:nvSpPr>
        <p:spPr>
          <a:xfrm rot="16200000">
            <a:off x="-1775826" y="2044431"/>
            <a:ext cx="413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Document Repository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E5A11F-511D-49C3-A64C-7CCC6F04F64E}"/>
              </a:ext>
            </a:extLst>
          </p:cNvPr>
          <p:cNvSpPr txBox="1"/>
          <p:nvPr/>
        </p:nvSpPr>
        <p:spPr>
          <a:xfrm rot="16200000">
            <a:off x="-453393" y="1062918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ED3085-1C61-423D-AB80-D1650ABDCEF5}"/>
              </a:ext>
            </a:extLst>
          </p:cNvPr>
          <p:cNvSpPr txBox="1"/>
          <p:nvPr/>
        </p:nvSpPr>
        <p:spPr>
          <a:xfrm rot="16200000">
            <a:off x="-413200" y="3122356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7F81C1-F682-487D-8677-C27D8396A486}"/>
              </a:ext>
            </a:extLst>
          </p:cNvPr>
          <p:cNvSpPr txBox="1"/>
          <p:nvPr/>
        </p:nvSpPr>
        <p:spPr>
          <a:xfrm>
            <a:off x="3252870" y="4379871"/>
            <a:ext cx="24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A1DCA9-7E9A-4FEF-B6D4-1A7E85A591E7}"/>
              </a:ext>
            </a:extLst>
          </p:cNvPr>
          <p:cNvSpPr txBox="1"/>
          <p:nvPr/>
        </p:nvSpPr>
        <p:spPr>
          <a:xfrm>
            <a:off x="767509" y="4391341"/>
            <a:ext cx="2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25177-9E70-48DD-815A-BD4739F31FB3}"/>
              </a:ext>
            </a:extLst>
          </p:cNvPr>
          <p:cNvSpPr txBox="1"/>
          <p:nvPr/>
        </p:nvSpPr>
        <p:spPr>
          <a:xfrm>
            <a:off x="769948" y="4685520"/>
            <a:ext cx="522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Resolver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DCE182-570D-4B8B-9E99-3058D055C70C}"/>
              </a:ext>
            </a:extLst>
          </p:cNvPr>
          <p:cNvSpPr/>
          <p:nvPr/>
        </p:nvSpPr>
        <p:spPr>
          <a:xfrm>
            <a:off x="1082409" y="3397264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0CB250-920B-4641-8857-999DC7781992}"/>
              </a:ext>
            </a:extLst>
          </p:cNvPr>
          <p:cNvSpPr txBox="1"/>
          <p:nvPr/>
        </p:nvSpPr>
        <p:spPr>
          <a:xfrm>
            <a:off x="1081071" y="3709455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F07A0F-2489-47E6-BD8D-610384CAF5C8}"/>
              </a:ext>
            </a:extLst>
          </p:cNvPr>
          <p:cNvSpPr/>
          <p:nvPr/>
        </p:nvSpPr>
        <p:spPr>
          <a:xfrm>
            <a:off x="3676857" y="3404883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D67E2D-097C-46A7-83F6-81137A6446EA}"/>
              </a:ext>
            </a:extLst>
          </p:cNvPr>
          <p:cNvSpPr txBox="1"/>
          <p:nvPr/>
        </p:nvSpPr>
        <p:spPr>
          <a:xfrm>
            <a:off x="3675519" y="3717074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60A2279-C7B7-4C7B-9DFE-ABDEF5516915}"/>
              </a:ext>
            </a:extLst>
          </p:cNvPr>
          <p:cNvSpPr/>
          <p:nvPr/>
        </p:nvSpPr>
        <p:spPr>
          <a:xfrm>
            <a:off x="3493583" y="2636334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5F2F3A-7990-4DA4-9D14-0ECB4B1374C7}"/>
              </a:ext>
            </a:extLst>
          </p:cNvPr>
          <p:cNvSpPr/>
          <p:nvPr/>
        </p:nvSpPr>
        <p:spPr>
          <a:xfrm>
            <a:off x="3496611" y="546540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BF52E-3CF1-4A8F-A52E-62975B85BFC5}"/>
              </a:ext>
            </a:extLst>
          </p:cNvPr>
          <p:cNvSpPr/>
          <p:nvPr/>
        </p:nvSpPr>
        <p:spPr>
          <a:xfrm>
            <a:off x="910066" y="1457127"/>
            <a:ext cx="2333943" cy="732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18D1DE-BE0E-4ADF-9C51-C87A047BBEBB}"/>
              </a:ext>
            </a:extLst>
          </p:cNvPr>
          <p:cNvSpPr txBox="1"/>
          <p:nvPr/>
        </p:nvSpPr>
        <p:spPr>
          <a:xfrm>
            <a:off x="1072210" y="1769318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47DF4B0-67DC-4862-9DBA-26ECC18F8E49}"/>
              </a:ext>
            </a:extLst>
          </p:cNvPr>
          <p:cNvGrpSpPr/>
          <p:nvPr/>
        </p:nvGrpSpPr>
        <p:grpSpPr>
          <a:xfrm>
            <a:off x="910066" y="546541"/>
            <a:ext cx="2333943" cy="732084"/>
            <a:chOff x="1916775" y="1542347"/>
            <a:chExt cx="2333943" cy="73208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7247AA-D128-464A-81F8-17B6BB3D8F94}"/>
                </a:ext>
              </a:extLst>
            </p:cNvPr>
            <p:cNvSpPr/>
            <p:nvPr/>
          </p:nvSpPr>
          <p:spPr>
            <a:xfrm>
              <a:off x="1916775" y="1542347"/>
              <a:ext cx="2333943" cy="7320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Client App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C4B37F-F334-48DA-8E75-20BEAB63C0A3}"/>
                </a:ext>
              </a:extLst>
            </p:cNvPr>
            <p:cNvSpPr/>
            <p:nvPr/>
          </p:nvSpPr>
          <p:spPr>
            <a:xfrm>
              <a:off x="2016172" y="1862506"/>
              <a:ext cx="2138355" cy="3312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</a:rPr>
                <a:t>DID Resolver Lightweight Service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367AF-D9AE-4B7A-A77D-43F8346FE31D}"/>
              </a:ext>
            </a:extLst>
          </p:cNvPr>
          <p:cNvGrpSpPr/>
          <p:nvPr/>
        </p:nvGrpSpPr>
        <p:grpSpPr>
          <a:xfrm>
            <a:off x="3493584" y="1457127"/>
            <a:ext cx="2333943" cy="732084"/>
            <a:chOff x="1916775" y="2513893"/>
            <a:chExt cx="2333943" cy="73208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09D6D5C-6A13-4DAC-A222-6F5FEB080AD8}"/>
                </a:ext>
              </a:extLst>
            </p:cNvPr>
            <p:cNvSpPr/>
            <p:nvPr/>
          </p:nvSpPr>
          <p:spPr>
            <a:xfrm>
              <a:off x="1916775" y="2513893"/>
              <a:ext cx="2333943" cy="7320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DID Doc Repo Full Node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A6ED8C-363B-4178-AEA3-BB9DAAFBE1C9}"/>
                </a:ext>
              </a:extLst>
            </p:cNvPr>
            <p:cNvSpPr txBox="1"/>
            <p:nvPr/>
          </p:nvSpPr>
          <p:spPr>
            <a:xfrm>
              <a:off x="2078919" y="2826084"/>
              <a:ext cx="1973449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DID Doc Repo State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57FD3-1585-49D5-B5C3-014CBECC3278}"/>
              </a:ext>
            </a:extLst>
          </p:cNvPr>
          <p:cNvSpPr/>
          <p:nvPr/>
        </p:nvSpPr>
        <p:spPr>
          <a:xfrm>
            <a:off x="3493583" y="952500"/>
            <a:ext cx="2333943" cy="3266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Lightweight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5B59BA0-D7F4-42DC-9114-676D4491209B}"/>
              </a:ext>
            </a:extLst>
          </p:cNvPr>
          <p:cNvCxnSpPr>
            <a:cxnSpLocks/>
            <a:stCxn id="104" idx="2"/>
            <a:endCxn id="100" idx="0"/>
          </p:cNvCxnSpPr>
          <p:nvPr/>
        </p:nvCxnSpPr>
        <p:spPr>
          <a:xfrm flipH="1">
            <a:off x="2077038" y="1197928"/>
            <a:ext cx="1603" cy="25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E28F6F-0210-4C70-9221-7302D6A6E950}"/>
              </a:ext>
            </a:extLst>
          </p:cNvPr>
          <p:cNvCxnSpPr>
            <a:cxnSpLocks/>
          </p:cNvCxnSpPr>
          <p:nvPr/>
        </p:nvCxnSpPr>
        <p:spPr>
          <a:xfrm flipH="1">
            <a:off x="4660554" y="798916"/>
            <a:ext cx="3028" cy="181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10BE26D-5B63-4C9B-80DC-C0A3B8BC61D0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4660555" y="1279111"/>
            <a:ext cx="1" cy="1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458DF8-5281-49B0-8469-CF2259786301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4660555" y="2895533"/>
            <a:ext cx="1" cy="19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0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8</cp:revision>
  <dcterms:created xsi:type="dcterms:W3CDTF">2019-02-21T08:52:00Z</dcterms:created>
  <dcterms:modified xsi:type="dcterms:W3CDTF">2019-02-21T09:43:30Z</dcterms:modified>
</cp:coreProperties>
</file>