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4" r:id="rId1"/>
  </p:sldMasterIdLst>
  <p:notesMasterIdLst>
    <p:notesMasterId r:id="rId4"/>
  </p:notesMasterIdLst>
  <p:sldIdLst>
    <p:sldId id="328" r:id="rId2"/>
    <p:sldId id="329" r:id="rId3"/>
  </p:sldIdLst>
  <p:sldSz cx="26716038" cy="191706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A0"/>
    <a:srgbClr val="F6F6F6"/>
    <a:srgbClr val="5F2987"/>
    <a:srgbClr val="5625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9E2E53-3A93-4E1E-958D-11D9014BA2B2}">
  <a:tblStyle styleId="{E29E2E53-3A93-4E1E-958D-11D9014BA2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0" d="100"/>
          <a:sy n="70" d="100"/>
        </p:scale>
        <p:origin x="-4476" y="-1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039813" y="685800"/>
            <a:ext cx="4778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F6F6F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910695" y="1658681"/>
            <a:ext cx="24894649" cy="2134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166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2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2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2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2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2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2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2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2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909077" y="4490901"/>
            <a:ext cx="24896403" cy="1186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522923" marR="0" lvl="0" indent="-5229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5155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541479" marR="0" lvl="1" indent="-522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401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928720" marR="0" lvl="2" indent="-654787" algn="l" rtl="0">
              <a:lnSpc>
                <a:spcPct val="115000"/>
              </a:lnSpc>
              <a:spcBef>
                <a:spcPts val="4584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01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238294" marR="0" lvl="3" indent="-654787" algn="l" rtl="0">
              <a:lnSpc>
                <a:spcPct val="115000"/>
              </a:lnSpc>
              <a:spcBef>
                <a:spcPts val="4584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01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547867" marR="0" lvl="4" indent="-654787" algn="l" rtl="0">
              <a:lnSpc>
                <a:spcPct val="115000"/>
              </a:lnSpc>
              <a:spcBef>
                <a:spcPts val="4584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01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857441" marR="0" lvl="5" indent="-654787" algn="l" rtl="0">
              <a:lnSpc>
                <a:spcPct val="115000"/>
              </a:lnSpc>
              <a:spcBef>
                <a:spcPts val="4584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01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67012" marR="0" lvl="6" indent="-654787" algn="l" rtl="0">
              <a:lnSpc>
                <a:spcPct val="115000"/>
              </a:lnSpc>
              <a:spcBef>
                <a:spcPts val="4584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01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476585" marR="0" lvl="7" indent="-654787" algn="l" rtl="0">
              <a:lnSpc>
                <a:spcPct val="115000"/>
              </a:lnSpc>
              <a:spcBef>
                <a:spcPts val="4584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01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786158" marR="0" lvl="8" indent="-654787" algn="l" rtl="0">
              <a:lnSpc>
                <a:spcPct val="115000"/>
              </a:lnSpc>
              <a:spcBef>
                <a:spcPts val="4584"/>
              </a:spcBef>
              <a:spcAft>
                <a:spcPts val="4584"/>
              </a:spcAft>
              <a:buClr>
                <a:schemeClr val="dk2"/>
              </a:buClr>
              <a:buSzPts val="1400"/>
              <a:buFont typeface="Arial"/>
              <a:buNone/>
              <a:defRPr sz="401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CA" dirty="0"/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246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10697" y="1658682"/>
            <a:ext cx="24894646" cy="2134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10697" y="4295459"/>
            <a:ext cx="24894646" cy="12733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5000365" y="17324780"/>
            <a:ext cx="1603135" cy="146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2865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2865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2865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2865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2865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2865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2865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2865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2865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6974152" y="17531171"/>
            <a:ext cx="12767720" cy="102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865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09573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1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19148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1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92872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1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238294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1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547867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1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7857441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1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9167012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1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476585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1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AFDB66-14E1-4C4A-96B6-398240A41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" y="0"/>
            <a:ext cx="26713201" cy="19170650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0D1B31DB-D281-4C2D-AB78-C424EB7C3651}"/>
              </a:ext>
            </a:extLst>
          </p:cNvPr>
          <p:cNvSpPr/>
          <p:nvPr/>
        </p:nvSpPr>
        <p:spPr>
          <a:xfrm>
            <a:off x="4197622" y="2406181"/>
            <a:ext cx="417034" cy="425939"/>
          </a:xfrm>
          <a:prstGeom prst="ellipse">
            <a:avLst/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F30D27C-6638-4E5A-B70D-9D2D3667803D}"/>
              </a:ext>
            </a:extLst>
          </p:cNvPr>
          <p:cNvSpPr/>
          <p:nvPr/>
        </p:nvSpPr>
        <p:spPr>
          <a:xfrm>
            <a:off x="20806603" y="4260808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10</a:t>
            </a:r>
            <a:endParaRPr lang="en-US" sz="2800" b="1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DE8BBA2-28FB-4C10-9BB8-8912EC931632}"/>
              </a:ext>
            </a:extLst>
          </p:cNvPr>
          <p:cNvSpPr/>
          <p:nvPr/>
        </p:nvSpPr>
        <p:spPr>
          <a:xfrm>
            <a:off x="3001141" y="780506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6C015A3-8B63-44E0-8A63-90A6CB2CB335}"/>
              </a:ext>
            </a:extLst>
          </p:cNvPr>
          <p:cNvSpPr/>
          <p:nvPr/>
        </p:nvSpPr>
        <p:spPr>
          <a:xfrm>
            <a:off x="6272769" y="2406180"/>
            <a:ext cx="417034" cy="425939"/>
          </a:xfrm>
          <a:prstGeom prst="ellipse">
            <a:avLst/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B4EF2D1-41E3-41A9-A828-614BC73A7A30}"/>
              </a:ext>
            </a:extLst>
          </p:cNvPr>
          <p:cNvSpPr/>
          <p:nvPr/>
        </p:nvSpPr>
        <p:spPr>
          <a:xfrm>
            <a:off x="9039056" y="2406179"/>
            <a:ext cx="417034" cy="425939"/>
          </a:xfrm>
          <a:prstGeom prst="ellipse">
            <a:avLst/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5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288BED3-FEC6-4E30-9F5B-43727E67C899}"/>
              </a:ext>
            </a:extLst>
          </p:cNvPr>
          <p:cNvSpPr/>
          <p:nvPr/>
        </p:nvSpPr>
        <p:spPr>
          <a:xfrm>
            <a:off x="11651418" y="2406178"/>
            <a:ext cx="417034" cy="425939"/>
          </a:xfrm>
          <a:prstGeom prst="ellipse">
            <a:avLst/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6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6EFDADC-68B4-4498-A258-31388873E1ED}"/>
              </a:ext>
            </a:extLst>
          </p:cNvPr>
          <p:cNvSpPr/>
          <p:nvPr/>
        </p:nvSpPr>
        <p:spPr>
          <a:xfrm>
            <a:off x="6259121" y="4296070"/>
            <a:ext cx="417034" cy="425939"/>
          </a:xfrm>
          <a:prstGeom prst="ellipse">
            <a:avLst/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7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A0186ED-0116-47C2-A50E-8ADB8152C89D}"/>
              </a:ext>
            </a:extLst>
          </p:cNvPr>
          <p:cNvSpPr/>
          <p:nvPr/>
        </p:nvSpPr>
        <p:spPr>
          <a:xfrm>
            <a:off x="18978490" y="735555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8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82D4A0B-B983-4700-8997-A3798897886F}"/>
              </a:ext>
            </a:extLst>
          </p:cNvPr>
          <p:cNvSpPr/>
          <p:nvPr/>
        </p:nvSpPr>
        <p:spPr>
          <a:xfrm>
            <a:off x="19158650" y="2036309"/>
            <a:ext cx="417034" cy="425939"/>
          </a:xfrm>
          <a:prstGeom prst="ellipse">
            <a:avLst/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9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E1B2FA8-7E7E-4631-A34B-2DAD5D67DC79}"/>
              </a:ext>
            </a:extLst>
          </p:cNvPr>
          <p:cNvSpPr/>
          <p:nvPr/>
        </p:nvSpPr>
        <p:spPr>
          <a:xfrm>
            <a:off x="19551792" y="6342160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13</a:t>
            </a:r>
            <a:endParaRPr lang="en-US" sz="2800" b="1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115054A-143B-40A4-9BF7-93451D2A812D}"/>
              </a:ext>
            </a:extLst>
          </p:cNvPr>
          <p:cNvSpPr/>
          <p:nvPr/>
        </p:nvSpPr>
        <p:spPr>
          <a:xfrm>
            <a:off x="21913366" y="6027806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14</a:t>
            </a:r>
            <a:endParaRPr lang="en-US" sz="2800" b="1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698463D-B79A-43AC-8619-A081AC6E25F9}"/>
              </a:ext>
            </a:extLst>
          </p:cNvPr>
          <p:cNvSpPr/>
          <p:nvPr/>
        </p:nvSpPr>
        <p:spPr>
          <a:xfrm>
            <a:off x="19104058" y="11198800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16</a:t>
            </a:r>
            <a:endParaRPr lang="en-US" sz="2800" b="1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197F315-7A9A-44D2-AC3A-997BD55459DF}"/>
              </a:ext>
            </a:extLst>
          </p:cNvPr>
          <p:cNvSpPr/>
          <p:nvPr/>
        </p:nvSpPr>
        <p:spPr>
          <a:xfrm>
            <a:off x="110995" y="4971517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18</a:t>
            </a:r>
            <a:endParaRPr lang="en-US" sz="2800" b="1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ECE9D2E-D0AA-4B71-8BEC-82352D97E254}"/>
              </a:ext>
            </a:extLst>
          </p:cNvPr>
          <p:cNvSpPr/>
          <p:nvPr/>
        </p:nvSpPr>
        <p:spPr>
          <a:xfrm>
            <a:off x="365187" y="8519945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19</a:t>
            </a:r>
            <a:endParaRPr lang="en-US" sz="2800" b="1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F3ABE2D-A8CA-4E14-A54F-F38C4E155FB7}"/>
              </a:ext>
            </a:extLst>
          </p:cNvPr>
          <p:cNvSpPr/>
          <p:nvPr/>
        </p:nvSpPr>
        <p:spPr>
          <a:xfrm>
            <a:off x="354318" y="11383277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20</a:t>
            </a:r>
            <a:endParaRPr lang="en-US" sz="2800" b="1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A0475E8-F562-4893-A98D-A368FC58D9A7}"/>
              </a:ext>
            </a:extLst>
          </p:cNvPr>
          <p:cNvSpPr/>
          <p:nvPr/>
        </p:nvSpPr>
        <p:spPr>
          <a:xfrm>
            <a:off x="351539" y="12870643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21</a:t>
            </a:r>
            <a:endParaRPr lang="en-US" sz="2800" b="1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BF59772-FED3-4AD5-A3DD-1A537868103E}"/>
              </a:ext>
            </a:extLst>
          </p:cNvPr>
          <p:cNvSpPr/>
          <p:nvPr/>
        </p:nvSpPr>
        <p:spPr>
          <a:xfrm>
            <a:off x="354318" y="15727659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22</a:t>
            </a:r>
            <a:endParaRPr lang="en-US" sz="2800" b="1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56D676D-D85E-4759-8F21-4C7B64AA658A}"/>
              </a:ext>
            </a:extLst>
          </p:cNvPr>
          <p:cNvSpPr/>
          <p:nvPr/>
        </p:nvSpPr>
        <p:spPr>
          <a:xfrm>
            <a:off x="3001141" y="4997739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23</a:t>
            </a:r>
            <a:endParaRPr lang="en-US" sz="2800" b="1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1DEFDF4-2AEE-4B18-8922-E07D4BBFE7F4}"/>
              </a:ext>
            </a:extLst>
          </p:cNvPr>
          <p:cNvSpPr/>
          <p:nvPr/>
        </p:nvSpPr>
        <p:spPr>
          <a:xfrm>
            <a:off x="18971150" y="4945739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12</a:t>
            </a:r>
            <a:endParaRPr lang="en-US" sz="2800" b="1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92F2FF1-CB5A-4ACB-A322-F0076A4E520A}"/>
              </a:ext>
            </a:extLst>
          </p:cNvPr>
          <p:cNvSpPr/>
          <p:nvPr/>
        </p:nvSpPr>
        <p:spPr>
          <a:xfrm>
            <a:off x="18971150" y="10212566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15</a:t>
            </a:r>
            <a:endParaRPr lang="en-US" sz="2800" b="1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1D2D0FC7-9BC4-45EE-82BB-D1F274DBB153}"/>
              </a:ext>
            </a:extLst>
          </p:cNvPr>
          <p:cNvSpPr/>
          <p:nvPr/>
        </p:nvSpPr>
        <p:spPr>
          <a:xfrm>
            <a:off x="3420683" y="5667120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24</a:t>
            </a:r>
            <a:endParaRPr lang="en-US" sz="2800" b="1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4F6C8C87-61E3-4BBA-9091-156EAB76FB8F}"/>
              </a:ext>
            </a:extLst>
          </p:cNvPr>
          <p:cNvSpPr/>
          <p:nvPr/>
        </p:nvSpPr>
        <p:spPr>
          <a:xfrm>
            <a:off x="8220368" y="5318034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26</a:t>
            </a:r>
            <a:endParaRPr lang="en-US" sz="2800" b="1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014B4F47-C80A-4800-935F-B6DAE5D08D87}"/>
              </a:ext>
            </a:extLst>
          </p:cNvPr>
          <p:cNvSpPr/>
          <p:nvPr/>
        </p:nvSpPr>
        <p:spPr>
          <a:xfrm>
            <a:off x="10276840" y="5318034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28</a:t>
            </a:r>
            <a:endParaRPr lang="en-US" sz="2800" b="1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614447E-685E-4A7A-8066-5B4C0AB5C2B7}"/>
              </a:ext>
            </a:extLst>
          </p:cNvPr>
          <p:cNvSpPr/>
          <p:nvPr/>
        </p:nvSpPr>
        <p:spPr>
          <a:xfrm>
            <a:off x="3418175" y="7603418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25</a:t>
            </a:r>
            <a:endParaRPr lang="en-US" sz="2800" b="1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A2F9D71-0A5B-4B55-A104-9F974A57B577}"/>
              </a:ext>
            </a:extLst>
          </p:cNvPr>
          <p:cNvSpPr/>
          <p:nvPr/>
        </p:nvSpPr>
        <p:spPr>
          <a:xfrm>
            <a:off x="6481286" y="7603419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27</a:t>
            </a:r>
            <a:endParaRPr lang="en-US" sz="2800" b="1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DFDDFAA-6115-46EE-B2F6-858E9C2EB176}"/>
              </a:ext>
            </a:extLst>
          </p:cNvPr>
          <p:cNvSpPr/>
          <p:nvPr/>
        </p:nvSpPr>
        <p:spPr>
          <a:xfrm>
            <a:off x="10727308" y="7510757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29</a:t>
            </a:r>
            <a:endParaRPr lang="en-US" sz="2800" b="1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C1956AC4-BF67-46E4-A48C-9F5EDFA87F66}"/>
              </a:ext>
            </a:extLst>
          </p:cNvPr>
          <p:cNvSpPr/>
          <p:nvPr/>
        </p:nvSpPr>
        <p:spPr>
          <a:xfrm>
            <a:off x="2960197" y="10218652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30</a:t>
            </a:r>
            <a:endParaRPr lang="en-US" sz="2800" b="1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9762D018-05DF-4DAD-A4C3-9B117077A171}"/>
              </a:ext>
            </a:extLst>
          </p:cNvPr>
          <p:cNvSpPr/>
          <p:nvPr/>
        </p:nvSpPr>
        <p:spPr>
          <a:xfrm>
            <a:off x="3784559" y="11255566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31</a:t>
            </a:r>
            <a:endParaRPr lang="en-US" sz="2800" b="1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2FEBC536-B7CC-48E0-94C5-EB5FBEE14792}"/>
              </a:ext>
            </a:extLst>
          </p:cNvPr>
          <p:cNvSpPr/>
          <p:nvPr/>
        </p:nvSpPr>
        <p:spPr>
          <a:xfrm>
            <a:off x="8342558" y="11725543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33</a:t>
            </a:r>
            <a:endParaRPr lang="en-US" sz="2800" b="1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EB3CACF-8FB2-4838-B7E4-5910AEDCB441}"/>
              </a:ext>
            </a:extLst>
          </p:cNvPr>
          <p:cNvSpPr/>
          <p:nvPr/>
        </p:nvSpPr>
        <p:spPr>
          <a:xfrm>
            <a:off x="10168084" y="10582654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40</a:t>
            </a:r>
            <a:endParaRPr lang="en-US" sz="2800" b="1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4B0E4EE8-3355-4569-86E7-D71E586ABD26}"/>
              </a:ext>
            </a:extLst>
          </p:cNvPr>
          <p:cNvSpPr/>
          <p:nvPr/>
        </p:nvSpPr>
        <p:spPr>
          <a:xfrm>
            <a:off x="3757263" y="13211728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32</a:t>
            </a:r>
            <a:endParaRPr lang="en-US" sz="2800" b="1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19EF7B4C-065E-4B25-8704-7DB748F956D0}"/>
              </a:ext>
            </a:extLst>
          </p:cNvPr>
          <p:cNvSpPr/>
          <p:nvPr/>
        </p:nvSpPr>
        <p:spPr>
          <a:xfrm>
            <a:off x="6689803" y="13007970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34</a:t>
            </a:r>
            <a:endParaRPr lang="en-US" sz="2800" b="1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3C63CAC-AACE-4EE2-BCE9-825BAF721B34}"/>
              </a:ext>
            </a:extLst>
          </p:cNvPr>
          <p:cNvSpPr/>
          <p:nvPr/>
        </p:nvSpPr>
        <p:spPr>
          <a:xfrm>
            <a:off x="10523642" y="13436553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41</a:t>
            </a:r>
            <a:endParaRPr lang="en-US" sz="2800" b="1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CB49A70-E739-4AAD-9738-04AFFFCE8877}"/>
              </a:ext>
            </a:extLst>
          </p:cNvPr>
          <p:cNvSpPr/>
          <p:nvPr/>
        </p:nvSpPr>
        <p:spPr>
          <a:xfrm>
            <a:off x="3873865" y="15265224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35</a:t>
            </a:r>
            <a:endParaRPr lang="en-US" sz="2800" b="1" dirty="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3EB8AB73-4C46-4658-9972-B6A8FF30E7DB}"/>
              </a:ext>
            </a:extLst>
          </p:cNvPr>
          <p:cNvSpPr/>
          <p:nvPr/>
        </p:nvSpPr>
        <p:spPr>
          <a:xfrm>
            <a:off x="8231943" y="15268454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37</a:t>
            </a:r>
            <a:endParaRPr lang="en-US" sz="2800" b="1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3EDA0DAF-5CAC-4FB7-B9A4-23B02A480031}"/>
              </a:ext>
            </a:extLst>
          </p:cNvPr>
          <p:cNvSpPr/>
          <p:nvPr/>
        </p:nvSpPr>
        <p:spPr>
          <a:xfrm>
            <a:off x="22280380" y="2190058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11</a:t>
            </a:r>
            <a:endParaRPr lang="en-US" sz="2800" b="1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30BE0FA2-7987-4E4D-B61D-D5E88147CFE0}"/>
              </a:ext>
            </a:extLst>
          </p:cNvPr>
          <p:cNvSpPr/>
          <p:nvPr/>
        </p:nvSpPr>
        <p:spPr>
          <a:xfrm>
            <a:off x="22874072" y="1488761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P1</a:t>
            </a:r>
            <a:endParaRPr lang="en-US" sz="2400" b="1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44C88EB7-729C-4879-8E46-38FD42B1E474}"/>
              </a:ext>
            </a:extLst>
          </p:cNvPr>
          <p:cNvSpPr/>
          <p:nvPr/>
        </p:nvSpPr>
        <p:spPr>
          <a:xfrm>
            <a:off x="22874072" y="4104505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P2</a:t>
            </a:r>
            <a:endParaRPr lang="en-US" sz="2400" b="1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4C203DBB-FBF7-4235-A0FA-55136D1CA5B0}"/>
              </a:ext>
            </a:extLst>
          </p:cNvPr>
          <p:cNvSpPr/>
          <p:nvPr/>
        </p:nvSpPr>
        <p:spPr>
          <a:xfrm>
            <a:off x="22873022" y="4570881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P7</a:t>
            </a:r>
            <a:endParaRPr lang="en-US" sz="2400" b="1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3883384-BDB8-4BBB-A503-8E14778A215A}"/>
              </a:ext>
            </a:extLst>
          </p:cNvPr>
          <p:cNvSpPr/>
          <p:nvPr/>
        </p:nvSpPr>
        <p:spPr>
          <a:xfrm>
            <a:off x="22874072" y="6013557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P4</a:t>
            </a:r>
            <a:endParaRPr lang="en-US" sz="2400" b="1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CC6A8F3-0025-4136-A7C6-EADF45AD0168}"/>
              </a:ext>
            </a:extLst>
          </p:cNvPr>
          <p:cNvSpPr/>
          <p:nvPr/>
        </p:nvSpPr>
        <p:spPr>
          <a:xfrm>
            <a:off x="22873022" y="10951410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P5</a:t>
            </a:r>
            <a:endParaRPr lang="en-US" sz="2400" b="1" dirty="0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157288EB-A95E-489F-9312-4DCAFCEA7D0E}"/>
              </a:ext>
            </a:extLst>
          </p:cNvPr>
          <p:cNvSpPr/>
          <p:nvPr/>
        </p:nvSpPr>
        <p:spPr>
          <a:xfrm>
            <a:off x="22861781" y="11637488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P6</a:t>
            </a:r>
            <a:endParaRPr lang="en-US" sz="2400" b="1" dirty="0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AE86903-B447-441F-9E44-DAACDDFFBDBE}"/>
              </a:ext>
            </a:extLst>
          </p:cNvPr>
          <p:cNvSpPr/>
          <p:nvPr/>
        </p:nvSpPr>
        <p:spPr>
          <a:xfrm>
            <a:off x="14427350" y="16632295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17</a:t>
            </a:r>
            <a:endParaRPr lang="en-US" sz="2800" b="1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D838E18-8A87-4E3B-BC31-6F444623483F}"/>
              </a:ext>
            </a:extLst>
          </p:cNvPr>
          <p:cNvSpPr/>
          <p:nvPr/>
        </p:nvSpPr>
        <p:spPr>
          <a:xfrm>
            <a:off x="3925776" y="17880820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36</a:t>
            </a:r>
            <a:endParaRPr lang="en-US" sz="2800" b="1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5BB4797-6549-408D-8C50-8EBE1AFE8C6C}"/>
              </a:ext>
            </a:extLst>
          </p:cNvPr>
          <p:cNvSpPr/>
          <p:nvPr/>
        </p:nvSpPr>
        <p:spPr>
          <a:xfrm>
            <a:off x="54436" y="454409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A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08AFF46-D3E5-42AF-9BB8-7A715A9E428C}"/>
              </a:ext>
            </a:extLst>
          </p:cNvPr>
          <p:cNvSpPr/>
          <p:nvPr/>
        </p:nvSpPr>
        <p:spPr>
          <a:xfrm>
            <a:off x="7223268" y="463934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B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923FF5C-5A1D-475A-8262-76469A970D79}"/>
              </a:ext>
            </a:extLst>
          </p:cNvPr>
          <p:cNvSpPr/>
          <p:nvPr/>
        </p:nvSpPr>
        <p:spPr>
          <a:xfrm>
            <a:off x="15440268" y="465042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C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D216B9D-6DD0-4EB2-A91C-4F0CD562969C}"/>
              </a:ext>
            </a:extLst>
          </p:cNvPr>
          <p:cNvSpPr/>
          <p:nvPr/>
        </p:nvSpPr>
        <p:spPr>
          <a:xfrm>
            <a:off x="19799742" y="475674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D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01034540-471D-4B58-B828-62F80B64F297}"/>
              </a:ext>
            </a:extLst>
          </p:cNvPr>
          <p:cNvSpPr/>
          <p:nvPr/>
        </p:nvSpPr>
        <p:spPr>
          <a:xfrm>
            <a:off x="8275946" y="17898816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38</a:t>
            </a:r>
            <a:endParaRPr lang="en-US" sz="2800" b="1" dirty="0"/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F0559EFD-AFAB-4827-B1DB-6DE5DC4CAC38}"/>
              </a:ext>
            </a:extLst>
          </p:cNvPr>
          <p:cNvSpPr/>
          <p:nvPr/>
        </p:nvSpPr>
        <p:spPr>
          <a:xfrm>
            <a:off x="22873022" y="13114529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E1</a:t>
            </a:r>
            <a:endParaRPr lang="en-US" sz="2400" b="1" dirty="0"/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1E8DE1BE-F633-42B1-A79F-98CAB92C094E}"/>
              </a:ext>
            </a:extLst>
          </p:cNvPr>
          <p:cNvSpPr/>
          <p:nvPr/>
        </p:nvSpPr>
        <p:spPr>
          <a:xfrm>
            <a:off x="22873022" y="16672352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N1</a:t>
            </a:r>
            <a:endParaRPr lang="en-US" sz="2400" b="1" dirty="0"/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C43A2648-3116-4418-AB0B-9AB6878AB673}"/>
              </a:ext>
            </a:extLst>
          </p:cNvPr>
          <p:cNvSpPr/>
          <p:nvPr/>
        </p:nvSpPr>
        <p:spPr>
          <a:xfrm>
            <a:off x="19906865" y="13768393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42</a:t>
            </a:r>
            <a:endParaRPr lang="en-US" sz="2800" b="1" dirty="0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2A537670-C25E-4AD2-B6DA-C4D642CF043B}"/>
              </a:ext>
            </a:extLst>
          </p:cNvPr>
          <p:cNvSpPr/>
          <p:nvPr/>
        </p:nvSpPr>
        <p:spPr>
          <a:xfrm>
            <a:off x="324243" y="14237227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/>
              <a:t>43</a:t>
            </a:r>
            <a:endParaRPr lang="en-US" sz="2800" b="1" dirty="0"/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7F3DCC80-D095-45C9-ADA9-E85A34602343}"/>
              </a:ext>
            </a:extLst>
          </p:cNvPr>
          <p:cNvSpPr/>
          <p:nvPr/>
        </p:nvSpPr>
        <p:spPr>
          <a:xfrm>
            <a:off x="22873022" y="5011069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P3</a:t>
            </a:r>
            <a:endParaRPr lang="en-US" sz="2400" b="1" dirty="0"/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93033447-617A-43DD-A882-382955F2B707}"/>
              </a:ext>
            </a:extLst>
          </p:cNvPr>
          <p:cNvSpPr/>
          <p:nvPr/>
        </p:nvSpPr>
        <p:spPr>
          <a:xfrm>
            <a:off x="22859609" y="3290088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P9</a:t>
            </a:r>
            <a:endParaRPr lang="en-US" sz="2400" b="1" dirty="0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CF0D7087-3D63-4604-B56B-C2357AC0B030}"/>
              </a:ext>
            </a:extLst>
          </p:cNvPr>
          <p:cNvSpPr/>
          <p:nvPr/>
        </p:nvSpPr>
        <p:spPr>
          <a:xfrm>
            <a:off x="22859609" y="2837419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P8</a:t>
            </a:r>
            <a:endParaRPr lang="en-US" sz="2400" b="1" dirty="0"/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CA287F99-74DA-4C63-BD8B-5B0D10131D19}"/>
              </a:ext>
            </a:extLst>
          </p:cNvPr>
          <p:cNvSpPr/>
          <p:nvPr/>
        </p:nvSpPr>
        <p:spPr>
          <a:xfrm>
            <a:off x="7746635" y="3403962"/>
            <a:ext cx="772141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3b</a:t>
            </a:r>
            <a:endParaRPr lang="en-US" sz="2800" b="1" dirty="0"/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C25936AB-2EB4-4099-96FC-89BAC16BF2F6}"/>
              </a:ext>
            </a:extLst>
          </p:cNvPr>
          <p:cNvSpPr/>
          <p:nvPr/>
        </p:nvSpPr>
        <p:spPr>
          <a:xfrm>
            <a:off x="4807199" y="3404842"/>
            <a:ext cx="772141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3a</a:t>
            </a:r>
            <a:endParaRPr lang="en-US" sz="2800" b="1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7A58C1C3-553F-4944-B7C3-FDA0A9E0D746}"/>
              </a:ext>
            </a:extLst>
          </p:cNvPr>
          <p:cNvSpPr/>
          <p:nvPr/>
        </p:nvSpPr>
        <p:spPr>
          <a:xfrm>
            <a:off x="35386" y="18775809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A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CB1241F8-C1D8-485D-9907-819298900A9D}"/>
              </a:ext>
            </a:extLst>
          </p:cNvPr>
          <p:cNvSpPr/>
          <p:nvPr/>
        </p:nvSpPr>
        <p:spPr>
          <a:xfrm>
            <a:off x="7223268" y="18775809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B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A2C69C82-F571-4E5B-81D8-BE59B9AE1E07}"/>
              </a:ext>
            </a:extLst>
          </p:cNvPr>
          <p:cNvSpPr/>
          <p:nvPr/>
        </p:nvSpPr>
        <p:spPr>
          <a:xfrm>
            <a:off x="15429635" y="18775809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C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319DE563-2415-4F8F-9BCA-47494F37ABED}"/>
              </a:ext>
            </a:extLst>
          </p:cNvPr>
          <p:cNvSpPr/>
          <p:nvPr/>
        </p:nvSpPr>
        <p:spPr>
          <a:xfrm>
            <a:off x="19789109" y="18765175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D</a:t>
            </a: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7EB69D1D-A852-4D08-946F-05A37FDD95CC}"/>
              </a:ext>
            </a:extLst>
          </p:cNvPr>
          <p:cNvSpPr/>
          <p:nvPr/>
        </p:nvSpPr>
        <p:spPr>
          <a:xfrm>
            <a:off x="6930156" y="16419326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39</a:t>
            </a:r>
            <a:endParaRPr lang="en-US" sz="2800" b="1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9CFF9D4D-D33F-48CA-BEC8-F2FD5A77CDB5}"/>
              </a:ext>
            </a:extLst>
          </p:cNvPr>
          <p:cNvSpPr/>
          <p:nvPr/>
        </p:nvSpPr>
        <p:spPr>
          <a:xfrm>
            <a:off x="24358408" y="18765176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E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867C226-1858-4057-A507-75FABF2D41E4}"/>
              </a:ext>
            </a:extLst>
          </p:cNvPr>
          <p:cNvSpPr/>
          <p:nvPr/>
        </p:nvSpPr>
        <p:spPr>
          <a:xfrm>
            <a:off x="24369041" y="474976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E</a:t>
            </a:r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24A4A178-7FB9-43F3-8375-D02C7B1D6B7E}"/>
              </a:ext>
            </a:extLst>
          </p:cNvPr>
          <p:cNvSpPr/>
          <p:nvPr/>
        </p:nvSpPr>
        <p:spPr>
          <a:xfrm>
            <a:off x="14280954" y="4967491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44</a:t>
            </a:r>
            <a:endParaRPr lang="en-US" sz="2800" b="1" dirty="0"/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5ED0E283-3730-463A-BA6C-270921A2DBEA}"/>
              </a:ext>
            </a:extLst>
          </p:cNvPr>
          <p:cNvSpPr/>
          <p:nvPr/>
        </p:nvSpPr>
        <p:spPr>
          <a:xfrm>
            <a:off x="13831775" y="5816220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45</a:t>
            </a:r>
            <a:endParaRPr lang="en-US" sz="2800" b="1" dirty="0"/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AEBBE5A8-31A8-4E7A-83BD-C6D187337047}"/>
              </a:ext>
            </a:extLst>
          </p:cNvPr>
          <p:cNvSpPr/>
          <p:nvPr/>
        </p:nvSpPr>
        <p:spPr>
          <a:xfrm>
            <a:off x="16678978" y="6105126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46</a:t>
            </a:r>
            <a:endParaRPr lang="en-US" sz="2800" b="1" dirty="0"/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C6C59264-DC83-4729-88B7-929551CC8D2F}"/>
              </a:ext>
            </a:extLst>
          </p:cNvPr>
          <p:cNvSpPr/>
          <p:nvPr/>
        </p:nvSpPr>
        <p:spPr>
          <a:xfrm>
            <a:off x="16678978" y="6909184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47</a:t>
            </a:r>
            <a:endParaRPr lang="en-US" sz="2800" b="1" dirty="0"/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3772CDCE-BA63-4CC3-868F-2EF46468279D}"/>
              </a:ext>
            </a:extLst>
          </p:cNvPr>
          <p:cNvSpPr/>
          <p:nvPr/>
        </p:nvSpPr>
        <p:spPr>
          <a:xfrm>
            <a:off x="16670439" y="8282911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48</a:t>
            </a:r>
            <a:endParaRPr lang="en-US" sz="2800" b="1" dirty="0"/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11E9E32D-F5B9-4F60-8F60-DED62C4B813B}"/>
              </a:ext>
            </a:extLst>
          </p:cNvPr>
          <p:cNvSpPr/>
          <p:nvPr/>
        </p:nvSpPr>
        <p:spPr>
          <a:xfrm>
            <a:off x="14268922" y="10219922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49</a:t>
            </a:r>
            <a:endParaRPr lang="en-US" sz="2800" b="1" dirty="0"/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929C1FD8-1166-486D-BC26-5288546CB862}"/>
              </a:ext>
            </a:extLst>
          </p:cNvPr>
          <p:cNvSpPr/>
          <p:nvPr/>
        </p:nvSpPr>
        <p:spPr>
          <a:xfrm>
            <a:off x="15638152" y="14906603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50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5127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AFDB66-14E1-4C4A-96B6-398240A41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" y="0"/>
            <a:ext cx="26713201" cy="19170650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0D1B31DB-D281-4C2D-AB78-C424EB7C3651}"/>
              </a:ext>
            </a:extLst>
          </p:cNvPr>
          <p:cNvSpPr/>
          <p:nvPr/>
        </p:nvSpPr>
        <p:spPr>
          <a:xfrm>
            <a:off x="4197622" y="2406181"/>
            <a:ext cx="417034" cy="425939"/>
          </a:xfrm>
          <a:prstGeom prst="ellipse">
            <a:avLst/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F30D27C-6638-4E5A-B70D-9D2D3667803D}"/>
              </a:ext>
            </a:extLst>
          </p:cNvPr>
          <p:cNvSpPr/>
          <p:nvPr/>
        </p:nvSpPr>
        <p:spPr>
          <a:xfrm>
            <a:off x="20806603" y="4260808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10</a:t>
            </a:r>
            <a:endParaRPr lang="en-US" sz="2800" b="1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DE8BBA2-28FB-4C10-9BB8-8912EC931632}"/>
              </a:ext>
            </a:extLst>
          </p:cNvPr>
          <p:cNvSpPr/>
          <p:nvPr/>
        </p:nvSpPr>
        <p:spPr>
          <a:xfrm>
            <a:off x="3001141" y="780506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6C015A3-8B63-44E0-8A63-90A6CB2CB335}"/>
              </a:ext>
            </a:extLst>
          </p:cNvPr>
          <p:cNvSpPr/>
          <p:nvPr/>
        </p:nvSpPr>
        <p:spPr>
          <a:xfrm>
            <a:off x="6272769" y="2406180"/>
            <a:ext cx="417034" cy="425939"/>
          </a:xfrm>
          <a:prstGeom prst="ellipse">
            <a:avLst/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B4EF2D1-41E3-41A9-A828-614BC73A7A30}"/>
              </a:ext>
            </a:extLst>
          </p:cNvPr>
          <p:cNvSpPr/>
          <p:nvPr/>
        </p:nvSpPr>
        <p:spPr>
          <a:xfrm>
            <a:off x="9039056" y="2406179"/>
            <a:ext cx="417034" cy="425939"/>
          </a:xfrm>
          <a:prstGeom prst="ellipse">
            <a:avLst/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5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288BED3-FEC6-4E30-9F5B-43727E67C899}"/>
              </a:ext>
            </a:extLst>
          </p:cNvPr>
          <p:cNvSpPr/>
          <p:nvPr/>
        </p:nvSpPr>
        <p:spPr>
          <a:xfrm>
            <a:off x="11651418" y="2406178"/>
            <a:ext cx="417034" cy="425939"/>
          </a:xfrm>
          <a:prstGeom prst="ellipse">
            <a:avLst/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6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6EFDADC-68B4-4498-A258-31388873E1ED}"/>
              </a:ext>
            </a:extLst>
          </p:cNvPr>
          <p:cNvSpPr/>
          <p:nvPr/>
        </p:nvSpPr>
        <p:spPr>
          <a:xfrm>
            <a:off x="6259121" y="4296070"/>
            <a:ext cx="417034" cy="425939"/>
          </a:xfrm>
          <a:prstGeom prst="ellipse">
            <a:avLst/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7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A0186ED-0116-47C2-A50E-8ADB8152C89D}"/>
              </a:ext>
            </a:extLst>
          </p:cNvPr>
          <p:cNvSpPr/>
          <p:nvPr/>
        </p:nvSpPr>
        <p:spPr>
          <a:xfrm>
            <a:off x="18978490" y="735555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8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82D4A0B-B983-4700-8997-A3798897886F}"/>
              </a:ext>
            </a:extLst>
          </p:cNvPr>
          <p:cNvSpPr/>
          <p:nvPr/>
        </p:nvSpPr>
        <p:spPr>
          <a:xfrm>
            <a:off x="19158650" y="2036309"/>
            <a:ext cx="417034" cy="425939"/>
          </a:xfrm>
          <a:prstGeom prst="ellipse">
            <a:avLst/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9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E1B2FA8-7E7E-4631-A34B-2DAD5D67DC79}"/>
              </a:ext>
            </a:extLst>
          </p:cNvPr>
          <p:cNvSpPr/>
          <p:nvPr/>
        </p:nvSpPr>
        <p:spPr>
          <a:xfrm>
            <a:off x="19551792" y="6342160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13</a:t>
            </a:r>
            <a:endParaRPr lang="en-US" sz="2800" b="1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115054A-143B-40A4-9BF7-93451D2A812D}"/>
              </a:ext>
            </a:extLst>
          </p:cNvPr>
          <p:cNvSpPr/>
          <p:nvPr/>
        </p:nvSpPr>
        <p:spPr>
          <a:xfrm>
            <a:off x="21913366" y="6027806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14</a:t>
            </a:r>
            <a:endParaRPr lang="en-US" sz="2800" b="1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698463D-B79A-43AC-8619-A081AC6E25F9}"/>
              </a:ext>
            </a:extLst>
          </p:cNvPr>
          <p:cNvSpPr/>
          <p:nvPr/>
        </p:nvSpPr>
        <p:spPr>
          <a:xfrm>
            <a:off x="19893217" y="10669925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16</a:t>
            </a:r>
            <a:endParaRPr lang="en-US" sz="2800" b="1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197F315-7A9A-44D2-AC3A-997BD55459DF}"/>
              </a:ext>
            </a:extLst>
          </p:cNvPr>
          <p:cNvSpPr/>
          <p:nvPr/>
        </p:nvSpPr>
        <p:spPr>
          <a:xfrm>
            <a:off x="110995" y="4971517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18</a:t>
            </a:r>
            <a:endParaRPr lang="en-US" sz="2800" b="1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ECE9D2E-D0AA-4B71-8BEC-82352D97E254}"/>
              </a:ext>
            </a:extLst>
          </p:cNvPr>
          <p:cNvSpPr/>
          <p:nvPr/>
        </p:nvSpPr>
        <p:spPr>
          <a:xfrm>
            <a:off x="365187" y="8519945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19</a:t>
            </a:r>
            <a:endParaRPr lang="en-US" sz="2800" b="1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F3ABE2D-A8CA-4E14-A54F-F38C4E155FB7}"/>
              </a:ext>
            </a:extLst>
          </p:cNvPr>
          <p:cNvSpPr/>
          <p:nvPr/>
        </p:nvSpPr>
        <p:spPr>
          <a:xfrm>
            <a:off x="354318" y="11383277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20</a:t>
            </a:r>
            <a:endParaRPr lang="en-US" sz="2800" b="1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A0475E8-F562-4893-A98D-A368FC58D9A7}"/>
              </a:ext>
            </a:extLst>
          </p:cNvPr>
          <p:cNvSpPr/>
          <p:nvPr/>
        </p:nvSpPr>
        <p:spPr>
          <a:xfrm>
            <a:off x="351539" y="12870643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21</a:t>
            </a:r>
            <a:endParaRPr lang="en-US" sz="2800" b="1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BF59772-FED3-4AD5-A3DD-1A537868103E}"/>
              </a:ext>
            </a:extLst>
          </p:cNvPr>
          <p:cNvSpPr/>
          <p:nvPr/>
        </p:nvSpPr>
        <p:spPr>
          <a:xfrm>
            <a:off x="354318" y="15727659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22</a:t>
            </a:r>
            <a:endParaRPr lang="en-US" sz="2800" b="1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56D676D-D85E-4759-8F21-4C7B64AA658A}"/>
              </a:ext>
            </a:extLst>
          </p:cNvPr>
          <p:cNvSpPr/>
          <p:nvPr/>
        </p:nvSpPr>
        <p:spPr>
          <a:xfrm>
            <a:off x="3001141" y="4997739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23</a:t>
            </a:r>
            <a:endParaRPr lang="en-US" sz="2800" b="1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1DEFDF4-2AEE-4B18-8922-E07D4BBFE7F4}"/>
              </a:ext>
            </a:extLst>
          </p:cNvPr>
          <p:cNvSpPr/>
          <p:nvPr/>
        </p:nvSpPr>
        <p:spPr>
          <a:xfrm>
            <a:off x="18971150" y="4945739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12</a:t>
            </a:r>
            <a:endParaRPr lang="en-US" sz="2800" b="1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92F2FF1-CB5A-4ACB-A322-F0076A4E520A}"/>
              </a:ext>
            </a:extLst>
          </p:cNvPr>
          <p:cNvSpPr/>
          <p:nvPr/>
        </p:nvSpPr>
        <p:spPr>
          <a:xfrm>
            <a:off x="18971150" y="10212566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15</a:t>
            </a:r>
            <a:endParaRPr lang="en-US" sz="2800" b="1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1D2D0FC7-9BC4-45EE-82BB-D1F274DBB153}"/>
              </a:ext>
            </a:extLst>
          </p:cNvPr>
          <p:cNvSpPr/>
          <p:nvPr/>
        </p:nvSpPr>
        <p:spPr>
          <a:xfrm>
            <a:off x="3420683" y="5667120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24</a:t>
            </a:r>
            <a:endParaRPr lang="en-US" sz="2800" b="1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4F6C8C87-61E3-4BBA-9091-156EAB76FB8F}"/>
              </a:ext>
            </a:extLst>
          </p:cNvPr>
          <p:cNvSpPr/>
          <p:nvPr/>
        </p:nvSpPr>
        <p:spPr>
          <a:xfrm>
            <a:off x="8220368" y="5318034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26</a:t>
            </a:r>
            <a:endParaRPr lang="en-US" sz="2800" b="1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014B4F47-C80A-4800-935F-B6DAE5D08D87}"/>
              </a:ext>
            </a:extLst>
          </p:cNvPr>
          <p:cNvSpPr/>
          <p:nvPr/>
        </p:nvSpPr>
        <p:spPr>
          <a:xfrm>
            <a:off x="10276840" y="5318034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28</a:t>
            </a:r>
            <a:endParaRPr lang="en-US" sz="2800" b="1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614447E-685E-4A7A-8066-5B4C0AB5C2B7}"/>
              </a:ext>
            </a:extLst>
          </p:cNvPr>
          <p:cNvSpPr/>
          <p:nvPr/>
        </p:nvSpPr>
        <p:spPr>
          <a:xfrm>
            <a:off x="3418175" y="7603418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25</a:t>
            </a:r>
            <a:endParaRPr lang="en-US" sz="2800" b="1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A2F9D71-0A5B-4B55-A104-9F974A57B577}"/>
              </a:ext>
            </a:extLst>
          </p:cNvPr>
          <p:cNvSpPr/>
          <p:nvPr/>
        </p:nvSpPr>
        <p:spPr>
          <a:xfrm>
            <a:off x="6481286" y="7603419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27</a:t>
            </a:r>
            <a:endParaRPr lang="en-US" sz="2800" b="1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DFDDFAA-6115-46EE-B2F6-858E9C2EB176}"/>
              </a:ext>
            </a:extLst>
          </p:cNvPr>
          <p:cNvSpPr/>
          <p:nvPr/>
        </p:nvSpPr>
        <p:spPr>
          <a:xfrm>
            <a:off x="10727308" y="7510757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29</a:t>
            </a:r>
            <a:endParaRPr lang="en-US" sz="2800" b="1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C1956AC4-BF67-46E4-A48C-9F5EDFA87F66}"/>
              </a:ext>
            </a:extLst>
          </p:cNvPr>
          <p:cNvSpPr/>
          <p:nvPr/>
        </p:nvSpPr>
        <p:spPr>
          <a:xfrm>
            <a:off x="2960197" y="10218652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003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30</a:t>
            </a:r>
            <a:endParaRPr lang="en-US" sz="2800" b="1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9762D018-05DF-4DAD-A4C3-9B117077A171}"/>
              </a:ext>
            </a:extLst>
          </p:cNvPr>
          <p:cNvSpPr/>
          <p:nvPr/>
        </p:nvSpPr>
        <p:spPr>
          <a:xfrm>
            <a:off x="3784559" y="11255566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31</a:t>
            </a:r>
            <a:endParaRPr lang="en-US" sz="2800" b="1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2FEBC536-B7CC-48E0-94C5-EB5FBEE14792}"/>
              </a:ext>
            </a:extLst>
          </p:cNvPr>
          <p:cNvSpPr/>
          <p:nvPr/>
        </p:nvSpPr>
        <p:spPr>
          <a:xfrm>
            <a:off x="8342558" y="11725543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33</a:t>
            </a:r>
            <a:endParaRPr lang="en-US" sz="2800" b="1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EB3CACF-8FB2-4838-B7E4-5910AEDCB441}"/>
              </a:ext>
            </a:extLst>
          </p:cNvPr>
          <p:cNvSpPr/>
          <p:nvPr/>
        </p:nvSpPr>
        <p:spPr>
          <a:xfrm>
            <a:off x="10168084" y="10582654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40</a:t>
            </a:r>
            <a:endParaRPr lang="en-US" sz="2800" b="1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4B0E4EE8-3355-4569-86E7-D71E586ABD26}"/>
              </a:ext>
            </a:extLst>
          </p:cNvPr>
          <p:cNvSpPr/>
          <p:nvPr/>
        </p:nvSpPr>
        <p:spPr>
          <a:xfrm>
            <a:off x="3757263" y="13211728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32</a:t>
            </a:r>
            <a:endParaRPr lang="en-US" sz="2800" b="1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19EF7B4C-065E-4B25-8704-7DB748F956D0}"/>
              </a:ext>
            </a:extLst>
          </p:cNvPr>
          <p:cNvSpPr/>
          <p:nvPr/>
        </p:nvSpPr>
        <p:spPr>
          <a:xfrm>
            <a:off x="6689803" y="13007970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34</a:t>
            </a:r>
            <a:endParaRPr lang="en-US" sz="2800" b="1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3C63CAC-AACE-4EE2-BCE9-825BAF721B34}"/>
              </a:ext>
            </a:extLst>
          </p:cNvPr>
          <p:cNvSpPr/>
          <p:nvPr/>
        </p:nvSpPr>
        <p:spPr>
          <a:xfrm>
            <a:off x="10523642" y="13436553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41</a:t>
            </a:r>
            <a:endParaRPr lang="en-US" sz="2800" b="1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CB49A70-E739-4AAD-9738-04AFFFCE8877}"/>
              </a:ext>
            </a:extLst>
          </p:cNvPr>
          <p:cNvSpPr/>
          <p:nvPr/>
        </p:nvSpPr>
        <p:spPr>
          <a:xfrm>
            <a:off x="3873865" y="15265224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35</a:t>
            </a:r>
            <a:endParaRPr lang="en-US" sz="2800" b="1" dirty="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3EB8AB73-4C46-4658-9972-B6A8FF30E7DB}"/>
              </a:ext>
            </a:extLst>
          </p:cNvPr>
          <p:cNvSpPr/>
          <p:nvPr/>
        </p:nvSpPr>
        <p:spPr>
          <a:xfrm>
            <a:off x="8231943" y="15268454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37</a:t>
            </a:r>
            <a:endParaRPr lang="en-US" sz="2800" b="1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3EDA0DAF-5CAC-4FB7-B9A4-23B02A480031}"/>
              </a:ext>
            </a:extLst>
          </p:cNvPr>
          <p:cNvSpPr/>
          <p:nvPr/>
        </p:nvSpPr>
        <p:spPr>
          <a:xfrm>
            <a:off x="22280380" y="2190058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11</a:t>
            </a:r>
            <a:endParaRPr lang="en-US" sz="2800" b="1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30BE0FA2-7987-4E4D-B61D-D5E88147CFE0}"/>
              </a:ext>
            </a:extLst>
          </p:cNvPr>
          <p:cNvSpPr/>
          <p:nvPr/>
        </p:nvSpPr>
        <p:spPr>
          <a:xfrm>
            <a:off x="22874072" y="1488761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P1</a:t>
            </a:r>
            <a:endParaRPr lang="en-US" sz="2400" b="1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44C88EB7-729C-4879-8E46-38FD42B1E474}"/>
              </a:ext>
            </a:extLst>
          </p:cNvPr>
          <p:cNvSpPr/>
          <p:nvPr/>
        </p:nvSpPr>
        <p:spPr>
          <a:xfrm>
            <a:off x="22874072" y="4104505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P2</a:t>
            </a:r>
            <a:endParaRPr lang="en-US" sz="2400" b="1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4C203DBB-FBF7-4235-A0FA-55136D1CA5B0}"/>
              </a:ext>
            </a:extLst>
          </p:cNvPr>
          <p:cNvSpPr/>
          <p:nvPr/>
        </p:nvSpPr>
        <p:spPr>
          <a:xfrm>
            <a:off x="22873022" y="4570881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P7</a:t>
            </a:r>
            <a:endParaRPr lang="en-US" sz="2400" b="1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3883384-BDB8-4BBB-A503-8E14778A215A}"/>
              </a:ext>
            </a:extLst>
          </p:cNvPr>
          <p:cNvSpPr/>
          <p:nvPr/>
        </p:nvSpPr>
        <p:spPr>
          <a:xfrm>
            <a:off x="22874072" y="6013557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P4</a:t>
            </a:r>
            <a:endParaRPr lang="en-US" sz="2400" b="1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CC6A8F3-0025-4136-A7C6-EADF45AD0168}"/>
              </a:ext>
            </a:extLst>
          </p:cNvPr>
          <p:cNvSpPr/>
          <p:nvPr/>
        </p:nvSpPr>
        <p:spPr>
          <a:xfrm>
            <a:off x="22873022" y="10951410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P5</a:t>
            </a:r>
            <a:endParaRPr lang="en-US" sz="2400" b="1" dirty="0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157288EB-A95E-489F-9312-4DCAFCEA7D0E}"/>
              </a:ext>
            </a:extLst>
          </p:cNvPr>
          <p:cNvSpPr/>
          <p:nvPr/>
        </p:nvSpPr>
        <p:spPr>
          <a:xfrm>
            <a:off x="22861781" y="11637488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P6</a:t>
            </a:r>
            <a:endParaRPr lang="en-US" sz="2400" b="1" dirty="0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AE86903-B447-441F-9E44-DAACDDFFBDBE}"/>
              </a:ext>
            </a:extLst>
          </p:cNvPr>
          <p:cNvSpPr/>
          <p:nvPr/>
        </p:nvSpPr>
        <p:spPr>
          <a:xfrm>
            <a:off x="14427350" y="16632295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17</a:t>
            </a:r>
            <a:endParaRPr lang="en-US" sz="2800" b="1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D838E18-8A87-4E3B-BC31-6F444623483F}"/>
              </a:ext>
            </a:extLst>
          </p:cNvPr>
          <p:cNvSpPr/>
          <p:nvPr/>
        </p:nvSpPr>
        <p:spPr>
          <a:xfrm>
            <a:off x="3925776" y="17880820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36</a:t>
            </a:r>
            <a:endParaRPr lang="en-US" sz="2800" b="1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5BB4797-6549-408D-8C50-8EBE1AFE8C6C}"/>
              </a:ext>
            </a:extLst>
          </p:cNvPr>
          <p:cNvSpPr/>
          <p:nvPr/>
        </p:nvSpPr>
        <p:spPr>
          <a:xfrm>
            <a:off x="54436" y="454409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A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08AFF46-D3E5-42AF-9BB8-7A715A9E428C}"/>
              </a:ext>
            </a:extLst>
          </p:cNvPr>
          <p:cNvSpPr/>
          <p:nvPr/>
        </p:nvSpPr>
        <p:spPr>
          <a:xfrm>
            <a:off x="7223268" y="463934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B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923FF5C-5A1D-475A-8262-76469A970D79}"/>
              </a:ext>
            </a:extLst>
          </p:cNvPr>
          <p:cNvSpPr/>
          <p:nvPr/>
        </p:nvSpPr>
        <p:spPr>
          <a:xfrm>
            <a:off x="15440268" y="465042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C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D216B9D-6DD0-4EB2-A91C-4F0CD562969C}"/>
              </a:ext>
            </a:extLst>
          </p:cNvPr>
          <p:cNvSpPr/>
          <p:nvPr/>
        </p:nvSpPr>
        <p:spPr>
          <a:xfrm>
            <a:off x="19799742" y="475674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D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01034540-471D-4B58-B828-62F80B64F297}"/>
              </a:ext>
            </a:extLst>
          </p:cNvPr>
          <p:cNvSpPr/>
          <p:nvPr/>
        </p:nvSpPr>
        <p:spPr>
          <a:xfrm>
            <a:off x="8275946" y="17898816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38</a:t>
            </a:r>
            <a:endParaRPr lang="en-US" sz="2800" b="1" dirty="0"/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F0559EFD-AFAB-4827-B1DB-6DE5DC4CAC38}"/>
              </a:ext>
            </a:extLst>
          </p:cNvPr>
          <p:cNvSpPr/>
          <p:nvPr/>
        </p:nvSpPr>
        <p:spPr>
          <a:xfrm>
            <a:off x="22873022" y="13114529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E1</a:t>
            </a:r>
            <a:endParaRPr lang="en-US" sz="2400" b="1" dirty="0"/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1E8DE1BE-F633-42B1-A79F-98CAB92C094E}"/>
              </a:ext>
            </a:extLst>
          </p:cNvPr>
          <p:cNvSpPr/>
          <p:nvPr/>
        </p:nvSpPr>
        <p:spPr>
          <a:xfrm>
            <a:off x="22873022" y="16672352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N1</a:t>
            </a:r>
            <a:endParaRPr lang="en-US" sz="2400" b="1" dirty="0"/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C43A2648-3116-4418-AB0B-9AB6878AB673}"/>
              </a:ext>
            </a:extLst>
          </p:cNvPr>
          <p:cNvSpPr/>
          <p:nvPr/>
        </p:nvSpPr>
        <p:spPr>
          <a:xfrm>
            <a:off x="19906865" y="13768393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42</a:t>
            </a:r>
            <a:endParaRPr lang="en-US" sz="2800" b="1" dirty="0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2A537670-C25E-4AD2-B6DA-C4D642CF043B}"/>
              </a:ext>
            </a:extLst>
          </p:cNvPr>
          <p:cNvSpPr/>
          <p:nvPr/>
        </p:nvSpPr>
        <p:spPr>
          <a:xfrm>
            <a:off x="324243" y="14237227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/>
              <a:t>43</a:t>
            </a:r>
            <a:endParaRPr lang="en-US" sz="2800" b="1" dirty="0"/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7F3DCC80-D095-45C9-ADA9-E85A34602343}"/>
              </a:ext>
            </a:extLst>
          </p:cNvPr>
          <p:cNvSpPr/>
          <p:nvPr/>
        </p:nvSpPr>
        <p:spPr>
          <a:xfrm>
            <a:off x="22873022" y="5011069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P3</a:t>
            </a:r>
            <a:endParaRPr lang="en-US" sz="2400" b="1" dirty="0"/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93033447-617A-43DD-A882-382955F2B707}"/>
              </a:ext>
            </a:extLst>
          </p:cNvPr>
          <p:cNvSpPr/>
          <p:nvPr/>
        </p:nvSpPr>
        <p:spPr>
          <a:xfrm>
            <a:off x="22859609" y="3290088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P9</a:t>
            </a:r>
            <a:endParaRPr lang="en-US" sz="2400" b="1" dirty="0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CF0D7087-3D63-4604-B56B-C2357AC0B030}"/>
              </a:ext>
            </a:extLst>
          </p:cNvPr>
          <p:cNvSpPr/>
          <p:nvPr/>
        </p:nvSpPr>
        <p:spPr>
          <a:xfrm>
            <a:off x="22859609" y="2837419"/>
            <a:ext cx="710146" cy="44018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rgbClr val="5F2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P8</a:t>
            </a:r>
            <a:endParaRPr lang="en-US" sz="2400" b="1" dirty="0"/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CA287F99-74DA-4C63-BD8B-5B0D10131D19}"/>
              </a:ext>
            </a:extLst>
          </p:cNvPr>
          <p:cNvSpPr/>
          <p:nvPr/>
        </p:nvSpPr>
        <p:spPr>
          <a:xfrm>
            <a:off x="7746635" y="3403962"/>
            <a:ext cx="772141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3b</a:t>
            </a:r>
            <a:endParaRPr lang="en-US" sz="2800" b="1" dirty="0"/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C25936AB-2EB4-4099-96FC-89BAC16BF2F6}"/>
              </a:ext>
            </a:extLst>
          </p:cNvPr>
          <p:cNvSpPr/>
          <p:nvPr/>
        </p:nvSpPr>
        <p:spPr>
          <a:xfrm>
            <a:off x="4807199" y="3404842"/>
            <a:ext cx="772141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3a</a:t>
            </a:r>
            <a:endParaRPr lang="en-US" sz="2800" b="1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7A58C1C3-553F-4944-B7C3-FDA0A9E0D746}"/>
              </a:ext>
            </a:extLst>
          </p:cNvPr>
          <p:cNvSpPr/>
          <p:nvPr/>
        </p:nvSpPr>
        <p:spPr>
          <a:xfrm>
            <a:off x="35386" y="18775809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A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CB1241F8-C1D8-485D-9907-819298900A9D}"/>
              </a:ext>
            </a:extLst>
          </p:cNvPr>
          <p:cNvSpPr/>
          <p:nvPr/>
        </p:nvSpPr>
        <p:spPr>
          <a:xfrm>
            <a:off x="7223268" y="18775809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B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A2C69C82-F571-4E5B-81D8-BE59B9AE1E07}"/>
              </a:ext>
            </a:extLst>
          </p:cNvPr>
          <p:cNvSpPr/>
          <p:nvPr/>
        </p:nvSpPr>
        <p:spPr>
          <a:xfrm>
            <a:off x="15429635" y="18775809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C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319DE563-2415-4F8F-9BCA-47494F37ABED}"/>
              </a:ext>
            </a:extLst>
          </p:cNvPr>
          <p:cNvSpPr/>
          <p:nvPr/>
        </p:nvSpPr>
        <p:spPr>
          <a:xfrm>
            <a:off x="19789109" y="18765175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D</a:t>
            </a: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7EB69D1D-A852-4D08-946F-05A37FDD95CC}"/>
              </a:ext>
            </a:extLst>
          </p:cNvPr>
          <p:cNvSpPr/>
          <p:nvPr/>
        </p:nvSpPr>
        <p:spPr>
          <a:xfrm>
            <a:off x="6930156" y="16419326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39</a:t>
            </a:r>
            <a:endParaRPr lang="en-US" sz="2800" b="1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9CFF9D4D-D33F-48CA-BEC8-F2FD5A77CDB5}"/>
              </a:ext>
            </a:extLst>
          </p:cNvPr>
          <p:cNvSpPr/>
          <p:nvPr/>
        </p:nvSpPr>
        <p:spPr>
          <a:xfrm>
            <a:off x="24358408" y="18765176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E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867C226-1858-4057-A507-75FABF2D41E4}"/>
              </a:ext>
            </a:extLst>
          </p:cNvPr>
          <p:cNvSpPr/>
          <p:nvPr/>
        </p:nvSpPr>
        <p:spPr>
          <a:xfrm>
            <a:off x="24369041" y="474976"/>
            <a:ext cx="417034" cy="425939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E</a:t>
            </a:r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24A4A178-7FB9-43F3-8375-D02C7B1D6B7E}"/>
              </a:ext>
            </a:extLst>
          </p:cNvPr>
          <p:cNvSpPr/>
          <p:nvPr/>
        </p:nvSpPr>
        <p:spPr>
          <a:xfrm>
            <a:off x="14280954" y="4967491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44</a:t>
            </a:r>
            <a:endParaRPr lang="en-US" sz="2800" b="1" dirty="0"/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5ED0E283-3730-463A-BA6C-270921A2DBEA}"/>
              </a:ext>
            </a:extLst>
          </p:cNvPr>
          <p:cNvSpPr/>
          <p:nvPr/>
        </p:nvSpPr>
        <p:spPr>
          <a:xfrm>
            <a:off x="13831775" y="5816220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45</a:t>
            </a:r>
            <a:endParaRPr lang="en-US" sz="2800" b="1" dirty="0"/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AEBBE5A8-31A8-4E7A-83BD-C6D187337047}"/>
              </a:ext>
            </a:extLst>
          </p:cNvPr>
          <p:cNvSpPr/>
          <p:nvPr/>
        </p:nvSpPr>
        <p:spPr>
          <a:xfrm>
            <a:off x="16678978" y="6105126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46</a:t>
            </a:r>
            <a:endParaRPr lang="en-US" sz="2800" b="1" dirty="0"/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C6C59264-DC83-4729-88B7-929551CC8D2F}"/>
              </a:ext>
            </a:extLst>
          </p:cNvPr>
          <p:cNvSpPr/>
          <p:nvPr/>
        </p:nvSpPr>
        <p:spPr>
          <a:xfrm>
            <a:off x="16678978" y="6909184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47</a:t>
            </a:r>
            <a:endParaRPr lang="en-US" sz="2800" b="1" dirty="0"/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3772CDCE-BA63-4CC3-868F-2EF46468279D}"/>
              </a:ext>
            </a:extLst>
          </p:cNvPr>
          <p:cNvSpPr/>
          <p:nvPr/>
        </p:nvSpPr>
        <p:spPr>
          <a:xfrm>
            <a:off x="16670439" y="8282911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48</a:t>
            </a:r>
            <a:endParaRPr lang="en-US" sz="2800" b="1" dirty="0"/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11E9E32D-F5B9-4F60-8F60-DED62C4B813B}"/>
              </a:ext>
            </a:extLst>
          </p:cNvPr>
          <p:cNvSpPr/>
          <p:nvPr/>
        </p:nvSpPr>
        <p:spPr>
          <a:xfrm>
            <a:off x="14268922" y="10219922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49</a:t>
            </a:r>
            <a:endParaRPr lang="en-US" sz="2800" b="1" dirty="0"/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929C1FD8-1166-486D-BC26-5288546CB862}"/>
              </a:ext>
            </a:extLst>
          </p:cNvPr>
          <p:cNvSpPr/>
          <p:nvPr/>
        </p:nvSpPr>
        <p:spPr>
          <a:xfrm>
            <a:off x="15638152" y="14906603"/>
            <a:ext cx="710146" cy="4259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50</a:t>
            </a:r>
            <a:endParaRPr lang="en-US" sz="2800" b="1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97F6D7E-F0E4-44EE-9AC4-F347FFB9DB8F}"/>
              </a:ext>
            </a:extLst>
          </p:cNvPr>
          <p:cNvSpPr/>
          <p:nvPr/>
        </p:nvSpPr>
        <p:spPr>
          <a:xfrm>
            <a:off x="0" y="0"/>
            <a:ext cx="26716038" cy="19201747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8E188D9-DE01-486A-8144-0BB671757609}"/>
              </a:ext>
            </a:extLst>
          </p:cNvPr>
          <p:cNvSpPr/>
          <p:nvPr/>
        </p:nvSpPr>
        <p:spPr>
          <a:xfrm>
            <a:off x="22798312" y="824299"/>
            <a:ext cx="3958529" cy="462695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D5286AC-2ADF-4ED3-AF4B-71C3226A18B2}"/>
              </a:ext>
            </a:extLst>
          </p:cNvPr>
          <p:cNvSpPr txBox="1"/>
          <p:nvPr/>
        </p:nvSpPr>
        <p:spPr>
          <a:xfrm>
            <a:off x="22808742" y="808611"/>
            <a:ext cx="3954555" cy="68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Normative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8F36CAC-D0CE-4107-858E-CDDFB0783035}"/>
              </a:ext>
            </a:extLst>
          </p:cNvPr>
          <p:cNvSpPr/>
          <p:nvPr/>
        </p:nvSpPr>
        <p:spPr>
          <a:xfrm>
            <a:off x="13891869" y="4802540"/>
            <a:ext cx="9329756" cy="12178052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5855C81-F7B4-4C5F-B037-F11D00BDFFB0}"/>
              </a:ext>
            </a:extLst>
          </p:cNvPr>
          <p:cNvSpPr txBox="1"/>
          <p:nvPr/>
        </p:nvSpPr>
        <p:spPr>
          <a:xfrm>
            <a:off x="14844354" y="4748946"/>
            <a:ext cx="3954555" cy="68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Normative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052CFBE-D453-4D58-A549-0921A6FFEC25}"/>
              </a:ext>
            </a:extLst>
          </p:cNvPr>
          <p:cNvSpPr txBox="1"/>
          <p:nvPr/>
        </p:nvSpPr>
        <p:spPr>
          <a:xfrm>
            <a:off x="14329965" y="2217839"/>
            <a:ext cx="3888764" cy="1286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E6202"/>
                </a:solidFill>
              </a:rPr>
              <a:t>Informative</a:t>
            </a:r>
            <a:br>
              <a:rPr lang="en-CA" dirty="0">
                <a:solidFill>
                  <a:srgbClr val="FE6202"/>
                </a:solidFill>
              </a:rPr>
            </a:br>
            <a:r>
              <a:rPr lang="en-CA" dirty="0">
                <a:solidFill>
                  <a:srgbClr val="FE6202"/>
                </a:solidFill>
              </a:rPr>
              <a:t>(Not Normative)</a:t>
            </a:r>
            <a:endParaRPr lang="en-US" dirty="0">
              <a:solidFill>
                <a:srgbClr val="FE6202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4293DC1-0FE5-42B3-BD6F-1A08B9828966}"/>
              </a:ext>
            </a:extLst>
          </p:cNvPr>
          <p:cNvSpPr txBox="1"/>
          <p:nvPr/>
        </p:nvSpPr>
        <p:spPr>
          <a:xfrm>
            <a:off x="179633" y="2210900"/>
            <a:ext cx="3888764" cy="1286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E6202"/>
                </a:solidFill>
              </a:rPr>
              <a:t>Informative</a:t>
            </a:r>
            <a:br>
              <a:rPr lang="en-CA" dirty="0">
                <a:solidFill>
                  <a:srgbClr val="FE6202"/>
                </a:solidFill>
              </a:rPr>
            </a:br>
            <a:r>
              <a:rPr lang="en-CA" dirty="0">
                <a:solidFill>
                  <a:srgbClr val="FE6202"/>
                </a:solidFill>
              </a:rPr>
              <a:t>(Not Normative)</a:t>
            </a:r>
            <a:endParaRPr lang="en-US" dirty="0">
              <a:solidFill>
                <a:srgbClr val="FE6202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520F7E2-6C00-473F-8658-85BC457F809D}"/>
              </a:ext>
            </a:extLst>
          </p:cNvPr>
          <p:cNvSpPr txBox="1"/>
          <p:nvPr/>
        </p:nvSpPr>
        <p:spPr>
          <a:xfrm>
            <a:off x="6873428" y="2403027"/>
            <a:ext cx="3888764" cy="1286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E6202"/>
                </a:solidFill>
              </a:rPr>
              <a:t>Informative</a:t>
            </a:r>
            <a:br>
              <a:rPr lang="en-CA" dirty="0">
                <a:solidFill>
                  <a:srgbClr val="FE6202"/>
                </a:solidFill>
              </a:rPr>
            </a:br>
            <a:r>
              <a:rPr lang="en-CA" dirty="0">
                <a:solidFill>
                  <a:srgbClr val="FE6202"/>
                </a:solidFill>
              </a:rPr>
              <a:t>(Not Normative)</a:t>
            </a:r>
            <a:endParaRPr lang="en-US" dirty="0">
              <a:solidFill>
                <a:srgbClr val="FE6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5706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Hyperledger">
      <a:dk1>
        <a:srgbClr val="FFFFFF"/>
      </a:dk1>
      <a:lt1>
        <a:srgbClr val="595959"/>
      </a:lt1>
      <a:dk2>
        <a:srgbClr val="FFFFFF"/>
      </a:dk2>
      <a:lt2>
        <a:srgbClr val="595959"/>
      </a:lt2>
      <a:accent1>
        <a:srgbClr val="00AFEF"/>
      </a:accent1>
      <a:accent2>
        <a:srgbClr val="3393D3"/>
      </a:accent2>
      <a:accent3>
        <a:srgbClr val="008EE3"/>
      </a:accent3>
      <a:accent4>
        <a:srgbClr val="1F608A"/>
      </a:accent4>
      <a:accent5>
        <a:srgbClr val="00B0F0"/>
      </a:accent5>
      <a:accent6>
        <a:srgbClr val="404145"/>
      </a:accent6>
      <a:hlink>
        <a:srgbClr val="00B0F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6171</TotalTime>
  <Words>149</Words>
  <Application>Microsoft Office PowerPoint</Application>
  <PresentationFormat>Custom</PresentationFormat>
  <Paragraphs>149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simple-light-2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Hyperledger Overview</dc:title>
  <dc:creator>Michael Herman</dc:creator>
  <cp:lastModifiedBy>Michael Herman</cp:lastModifiedBy>
  <cp:revision>88</cp:revision>
  <dcterms:modified xsi:type="dcterms:W3CDTF">2019-02-05T19:04:20Z</dcterms:modified>
</cp:coreProperties>
</file>