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11981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883861"/>
            <a:ext cx="5201841" cy="1880235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2836605"/>
            <a:ext cx="4589860" cy="1303913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1D55-8BBC-4A42-861D-0A3E29ADBFE3}" type="datetimeFigureOut">
              <a:rPr lang="en-CA" smtClean="0"/>
              <a:t>2019-02-21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7B4-0A86-4F92-84A6-223EF654A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604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1D55-8BBC-4A42-861D-0A3E29ADBFE3}" type="datetimeFigureOut">
              <a:rPr lang="en-CA" smtClean="0"/>
              <a:t>2019-02-21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7B4-0A86-4F92-84A6-223EF654A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982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287536"/>
            <a:ext cx="1319585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287536"/>
            <a:ext cx="3882256" cy="457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1D55-8BBC-4A42-861D-0A3E29ADBFE3}" type="datetimeFigureOut">
              <a:rPr lang="en-CA" smtClean="0"/>
              <a:t>2019-02-21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7B4-0A86-4F92-84A6-223EF654A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166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1D55-8BBC-4A42-861D-0A3E29ADBFE3}" type="datetimeFigureOut">
              <a:rPr lang="en-CA" smtClean="0"/>
              <a:t>2019-02-21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7B4-0A86-4F92-84A6-223EF654A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822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1346420"/>
            <a:ext cx="5278339" cy="2246530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3614203"/>
            <a:ext cx="5278339" cy="1181397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1D55-8BBC-4A42-861D-0A3E29ADBFE3}" type="datetimeFigureOut">
              <a:rPr lang="en-CA" smtClean="0"/>
              <a:t>2019-02-21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7B4-0A86-4F92-84A6-223EF654A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759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1437680"/>
            <a:ext cx="2600921" cy="342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1437680"/>
            <a:ext cx="2600921" cy="342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1D55-8BBC-4A42-861D-0A3E29ADBFE3}" type="datetimeFigureOut">
              <a:rPr lang="en-CA" smtClean="0"/>
              <a:t>2019-02-21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7B4-0A86-4F92-84A6-223EF654A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831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287537"/>
            <a:ext cx="5278339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1323916"/>
            <a:ext cx="2588967" cy="648831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1972747"/>
            <a:ext cx="2588967" cy="2901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1323916"/>
            <a:ext cx="2601718" cy="648831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1972747"/>
            <a:ext cx="2601718" cy="2901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1D55-8BBC-4A42-861D-0A3E29ADBFE3}" type="datetimeFigureOut">
              <a:rPr lang="en-CA" smtClean="0"/>
              <a:t>2019-02-21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7B4-0A86-4F92-84A6-223EF654A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47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1D55-8BBC-4A42-861D-0A3E29ADBFE3}" type="datetimeFigureOut">
              <a:rPr lang="en-CA" smtClean="0"/>
              <a:t>2019-02-21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7B4-0A86-4F92-84A6-223EF654A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6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1D55-8BBC-4A42-861D-0A3E29ADBFE3}" type="datetimeFigureOut">
              <a:rPr lang="en-CA" smtClean="0"/>
              <a:t>2019-02-21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7B4-0A86-4F92-84A6-223EF654A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966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360045"/>
            <a:ext cx="1973799" cy="1260158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777598"/>
            <a:ext cx="3098155" cy="3837980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620202"/>
            <a:ext cx="1973799" cy="3001626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1D55-8BBC-4A42-861D-0A3E29ADBFE3}" type="datetimeFigureOut">
              <a:rPr lang="en-CA" smtClean="0"/>
              <a:t>2019-02-21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7B4-0A86-4F92-84A6-223EF654A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854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360045"/>
            <a:ext cx="1973799" cy="1260158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777598"/>
            <a:ext cx="3098155" cy="3837980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620202"/>
            <a:ext cx="1973799" cy="3001626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1D55-8BBC-4A42-861D-0A3E29ADBFE3}" type="datetimeFigureOut">
              <a:rPr lang="en-CA" smtClean="0"/>
              <a:t>2019-02-21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7B4-0A86-4F92-84A6-223EF654A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311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287537"/>
            <a:ext cx="5278339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1437680"/>
            <a:ext cx="5278339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5005627"/>
            <a:ext cx="137695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B1D55-8BBC-4A42-861D-0A3E29ADBFE3}" type="datetimeFigureOut">
              <a:rPr lang="en-CA" smtClean="0"/>
              <a:t>2019-02-21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5005627"/>
            <a:ext cx="206543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5005627"/>
            <a:ext cx="137695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427B4-0A86-4F92-84A6-223EF654A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578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7254B72B-FC08-4342-B7B9-168B3E69E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572482"/>
              </p:ext>
            </p:extLst>
          </p:nvPr>
        </p:nvGraphicFramePr>
        <p:xfrm>
          <a:off x="773323" y="209551"/>
          <a:ext cx="5222748" cy="4163778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2601735">
                  <a:extLst>
                    <a:ext uri="{9D8B030D-6E8A-4147-A177-3AD203B41FA5}">
                      <a16:colId xmlns:a16="http://schemas.microsoft.com/office/drawing/2014/main" val="3297454745"/>
                    </a:ext>
                  </a:extLst>
                </a:gridCol>
                <a:gridCol w="2621013">
                  <a:extLst>
                    <a:ext uri="{9D8B030D-6E8A-4147-A177-3AD203B41FA5}">
                      <a16:colId xmlns:a16="http://schemas.microsoft.com/office/drawing/2014/main" val="1109123982"/>
                    </a:ext>
                  </a:extLst>
                </a:gridCol>
              </a:tblGrid>
              <a:tr h="20818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DID Resolver Lightweight Service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DID Resolver Lightweight Node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202683"/>
                  </a:ext>
                </a:extLst>
              </a:tr>
              <a:tr h="20818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DID Resolver Full Service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DID Resolver Full Node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061925"/>
                  </a:ext>
                </a:extLst>
              </a:tr>
            </a:tbl>
          </a:graphicData>
        </a:graphic>
      </p:graphicFrame>
      <p:sp>
        <p:nvSpPr>
          <p:cNvPr id="85" name="Rectangle 84">
            <a:extLst>
              <a:ext uri="{FF2B5EF4-FFF2-40B4-BE49-F238E27FC236}">
                <a16:creationId xmlns:a16="http://schemas.microsoft.com/office/drawing/2014/main" id="{2B52DCFE-C74A-4031-AFE1-D5EA8CE0ABF5}"/>
              </a:ext>
            </a:extLst>
          </p:cNvPr>
          <p:cNvSpPr/>
          <p:nvPr/>
        </p:nvSpPr>
        <p:spPr>
          <a:xfrm>
            <a:off x="918927" y="2646554"/>
            <a:ext cx="2333943" cy="16123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Client App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88AA2B7-5B37-4608-92B4-F55C9AD3CED9}"/>
              </a:ext>
            </a:extLst>
          </p:cNvPr>
          <p:cNvSpPr/>
          <p:nvPr/>
        </p:nvSpPr>
        <p:spPr>
          <a:xfrm>
            <a:off x="980151" y="3086100"/>
            <a:ext cx="2175288" cy="10677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DID Resolver Full Service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1FE84DA-8229-42B3-BC11-3E0D1AF2B28D}"/>
              </a:ext>
            </a:extLst>
          </p:cNvPr>
          <p:cNvSpPr/>
          <p:nvPr/>
        </p:nvSpPr>
        <p:spPr>
          <a:xfrm>
            <a:off x="3572912" y="3086100"/>
            <a:ext cx="2175288" cy="11149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DID Resolver Full Node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E4B327D-3855-44FE-8CCB-CB44F182C406}"/>
              </a:ext>
            </a:extLst>
          </p:cNvPr>
          <p:cNvSpPr txBox="1"/>
          <p:nvPr/>
        </p:nvSpPr>
        <p:spPr>
          <a:xfrm rot="16200000">
            <a:off x="-1775826" y="2044431"/>
            <a:ext cx="4131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DID Document Repository</a:t>
            </a:r>
            <a:endParaRPr lang="en-US" sz="2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1E5A11F-511D-49C3-A64C-7CCC6F04F64E}"/>
              </a:ext>
            </a:extLst>
          </p:cNvPr>
          <p:cNvSpPr txBox="1"/>
          <p:nvPr/>
        </p:nvSpPr>
        <p:spPr>
          <a:xfrm rot="16200000">
            <a:off x="-453393" y="1062918"/>
            <a:ext cx="20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/>
              <a:t>Remote</a:t>
            </a:r>
            <a:endParaRPr lang="en-US" sz="18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9ED3085-1C61-423D-AB80-D1650ABDCEF5}"/>
              </a:ext>
            </a:extLst>
          </p:cNvPr>
          <p:cNvSpPr txBox="1"/>
          <p:nvPr/>
        </p:nvSpPr>
        <p:spPr>
          <a:xfrm rot="16200000">
            <a:off x="-413200" y="3122356"/>
            <a:ext cx="199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/>
              <a:t>Local</a:t>
            </a:r>
            <a:endParaRPr lang="en-US" sz="18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F7F81C1-F682-487D-8677-C27D8396A486}"/>
              </a:ext>
            </a:extLst>
          </p:cNvPr>
          <p:cNvSpPr txBox="1"/>
          <p:nvPr/>
        </p:nvSpPr>
        <p:spPr>
          <a:xfrm>
            <a:off x="3252870" y="4379871"/>
            <a:ext cx="249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/>
              <a:t>Remote</a:t>
            </a:r>
            <a:endParaRPr lang="en-US" sz="18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8A1DCA9-7E9A-4FEF-B6D4-1A7E85A591E7}"/>
              </a:ext>
            </a:extLst>
          </p:cNvPr>
          <p:cNvSpPr txBox="1"/>
          <p:nvPr/>
        </p:nvSpPr>
        <p:spPr>
          <a:xfrm>
            <a:off x="767509" y="4391341"/>
            <a:ext cx="248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/>
              <a:t>Local</a:t>
            </a:r>
            <a:endParaRPr lang="en-US" sz="18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6A25177-9E70-48DD-815A-BD4739F31FB3}"/>
              </a:ext>
            </a:extLst>
          </p:cNvPr>
          <p:cNvSpPr txBox="1"/>
          <p:nvPr/>
        </p:nvSpPr>
        <p:spPr>
          <a:xfrm>
            <a:off x="769948" y="4685520"/>
            <a:ext cx="5222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DID Resolver</a:t>
            </a:r>
            <a:endParaRPr lang="en-US" sz="24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9DCE182-570D-4B8B-9E99-3058D055C70C}"/>
              </a:ext>
            </a:extLst>
          </p:cNvPr>
          <p:cNvSpPr/>
          <p:nvPr/>
        </p:nvSpPr>
        <p:spPr>
          <a:xfrm>
            <a:off x="1082409" y="3397264"/>
            <a:ext cx="1973449" cy="2591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DID Doc Repo Service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C0CB250-920B-4641-8857-999DC7781992}"/>
              </a:ext>
            </a:extLst>
          </p:cNvPr>
          <p:cNvSpPr txBox="1"/>
          <p:nvPr/>
        </p:nvSpPr>
        <p:spPr>
          <a:xfrm>
            <a:off x="1081071" y="3709455"/>
            <a:ext cx="1973449" cy="276999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DID Doc Repo State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CF07A0F-2489-47E6-BD8D-610384CAF5C8}"/>
              </a:ext>
            </a:extLst>
          </p:cNvPr>
          <p:cNvSpPr/>
          <p:nvPr/>
        </p:nvSpPr>
        <p:spPr>
          <a:xfrm>
            <a:off x="3676857" y="3404883"/>
            <a:ext cx="1973449" cy="2591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DID Doc Repo Service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DD67E2D-097C-46A7-83F6-81137A6446EA}"/>
              </a:ext>
            </a:extLst>
          </p:cNvPr>
          <p:cNvSpPr txBox="1"/>
          <p:nvPr/>
        </p:nvSpPr>
        <p:spPr>
          <a:xfrm>
            <a:off x="3675519" y="3717074"/>
            <a:ext cx="1973449" cy="276999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DID Doc Repo State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60A2279-C7B7-4C7B-9DFE-ABDEF5516915}"/>
              </a:ext>
            </a:extLst>
          </p:cNvPr>
          <p:cNvSpPr/>
          <p:nvPr/>
        </p:nvSpPr>
        <p:spPr>
          <a:xfrm>
            <a:off x="3493583" y="2636334"/>
            <a:ext cx="2333943" cy="2591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Client App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75F2F3A-7990-4DA4-9D14-0ECB4B1374C7}"/>
              </a:ext>
            </a:extLst>
          </p:cNvPr>
          <p:cNvSpPr/>
          <p:nvPr/>
        </p:nvSpPr>
        <p:spPr>
          <a:xfrm>
            <a:off x="3496611" y="546540"/>
            <a:ext cx="2333943" cy="2591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Client App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32BF52E-3CF1-4A8F-A52E-62975B85BFC5}"/>
              </a:ext>
            </a:extLst>
          </p:cNvPr>
          <p:cNvSpPr/>
          <p:nvPr/>
        </p:nvSpPr>
        <p:spPr>
          <a:xfrm>
            <a:off x="910066" y="1457127"/>
            <a:ext cx="2333943" cy="73208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DID Doc Repo Full Node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518D1DE-BE0E-4ADF-9C51-C87A047BBEBB}"/>
              </a:ext>
            </a:extLst>
          </p:cNvPr>
          <p:cNvSpPr txBox="1"/>
          <p:nvPr/>
        </p:nvSpPr>
        <p:spPr>
          <a:xfrm>
            <a:off x="1072210" y="1769318"/>
            <a:ext cx="1973449" cy="276999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DID Doc Repo State</a:t>
            </a:r>
            <a:endParaRPr lang="en-US" sz="1200" b="1" dirty="0">
              <a:solidFill>
                <a:schemeClr val="bg1"/>
              </a:solidFill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47DF4B0-67DC-4862-9DBA-26ECC18F8E49}"/>
              </a:ext>
            </a:extLst>
          </p:cNvPr>
          <p:cNvGrpSpPr/>
          <p:nvPr/>
        </p:nvGrpSpPr>
        <p:grpSpPr>
          <a:xfrm>
            <a:off x="910066" y="546541"/>
            <a:ext cx="2333943" cy="732084"/>
            <a:chOff x="1916775" y="1542347"/>
            <a:chExt cx="2333943" cy="732084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77247AA-D128-464A-81F8-17B6BB3D8F94}"/>
                </a:ext>
              </a:extLst>
            </p:cNvPr>
            <p:cNvSpPr/>
            <p:nvPr/>
          </p:nvSpPr>
          <p:spPr>
            <a:xfrm>
              <a:off x="1916775" y="1542347"/>
              <a:ext cx="2333943" cy="7320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Client App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FC4B37F-F334-48DA-8E75-20BEAB63C0A3}"/>
                </a:ext>
              </a:extLst>
            </p:cNvPr>
            <p:cNvSpPr/>
            <p:nvPr/>
          </p:nvSpPr>
          <p:spPr>
            <a:xfrm>
              <a:off x="2016172" y="1862506"/>
              <a:ext cx="2138355" cy="33122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00" b="1" dirty="0">
                  <a:solidFill>
                    <a:schemeClr val="bg1"/>
                  </a:solidFill>
                </a:rPr>
                <a:t>DID Resolver Lightweight Service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02367AF-D9AE-4B7A-A77D-43F8346FE31D}"/>
              </a:ext>
            </a:extLst>
          </p:cNvPr>
          <p:cNvGrpSpPr/>
          <p:nvPr/>
        </p:nvGrpSpPr>
        <p:grpSpPr>
          <a:xfrm>
            <a:off x="3493584" y="1457127"/>
            <a:ext cx="2333943" cy="732084"/>
            <a:chOff x="1916775" y="2513893"/>
            <a:chExt cx="2333943" cy="732084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09D6D5C-6A13-4DAC-A222-6F5FEB080AD8}"/>
                </a:ext>
              </a:extLst>
            </p:cNvPr>
            <p:cNvSpPr/>
            <p:nvPr/>
          </p:nvSpPr>
          <p:spPr>
            <a:xfrm>
              <a:off x="1916775" y="2513893"/>
              <a:ext cx="2333943" cy="73208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DID Doc Repo Full Node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3A6ED8C-363B-4178-AEA3-BB9DAAFBE1C9}"/>
                </a:ext>
              </a:extLst>
            </p:cNvPr>
            <p:cNvSpPr txBox="1"/>
            <p:nvPr/>
          </p:nvSpPr>
          <p:spPr>
            <a:xfrm>
              <a:off x="2078919" y="2826084"/>
              <a:ext cx="1973449" cy="276999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DID Doc Repo State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0157FD3-1585-49D5-B5C3-014CBECC3278}"/>
              </a:ext>
            </a:extLst>
          </p:cNvPr>
          <p:cNvSpPr/>
          <p:nvPr/>
        </p:nvSpPr>
        <p:spPr>
          <a:xfrm>
            <a:off x="3493583" y="952500"/>
            <a:ext cx="2333943" cy="32661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DID Resolver Lightweight Node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5B59BA0-D7F4-42DC-9114-676D4491209B}"/>
              </a:ext>
            </a:extLst>
          </p:cNvPr>
          <p:cNvCxnSpPr>
            <a:cxnSpLocks/>
            <a:stCxn id="104" idx="2"/>
            <a:endCxn id="100" idx="0"/>
          </p:cNvCxnSpPr>
          <p:nvPr/>
        </p:nvCxnSpPr>
        <p:spPr>
          <a:xfrm flipH="1">
            <a:off x="2077038" y="1197928"/>
            <a:ext cx="1603" cy="2591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0E28F6F-0210-4C70-9221-7302D6A6E950}"/>
              </a:ext>
            </a:extLst>
          </p:cNvPr>
          <p:cNvCxnSpPr>
            <a:cxnSpLocks/>
          </p:cNvCxnSpPr>
          <p:nvPr/>
        </p:nvCxnSpPr>
        <p:spPr>
          <a:xfrm flipH="1">
            <a:off x="4660554" y="798916"/>
            <a:ext cx="3028" cy="181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10BE26D-5B63-4C9B-80DC-C0A3B8BC61D0}"/>
              </a:ext>
            </a:extLst>
          </p:cNvPr>
          <p:cNvCxnSpPr>
            <a:cxnSpLocks/>
            <a:stCxn id="108" idx="2"/>
            <a:endCxn id="106" idx="0"/>
          </p:cNvCxnSpPr>
          <p:nvPr/>
        </p:nvCxnSpPr>
        <p:spPr>
          <a:xfrm>
            <a:off x="4660555" y="1279111"/>
            <a:ext cx="1" cy="178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A458DF8-5281-49B0-8469-CF2259786301}"/>
              </a:ext>
            </a:extLst>
          </p:cNvPr>
          <p:cNvCxnSpPr>
            <a:cxnSpLocks/>
            <a:stCxn id="97" idx="2"/>
            <a:endCxn id="86" idx="0"/>
          </p:cNvCxnSpPr>
          <p:nvPr/>
        </p:nvCxnSpPr>
        <p:spPr>
          <a:xfrm>
            <a:off x="4660555" y="2895533"/>
            <a:ext cx="1" cy="190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50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7254B72B-FC08-4342-B7B9-168B3E69EF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3323" y="209551"/>
          <a:ext cx="5222748" cy="4163778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2601735">
                  <a:extLst>
                    <a:ext uri="{9D8B030D-6E8A-4147-A177-3AD203B41FA5}">
                      <a16:colId xmlns:a16="http://schemas.microsoft.com/office/drawing/2014/main" val="3297454745"/>
                    </a:ext>
                  </a:extLst>
                </a:gridCol>
                <a:gridCol w="2621013">
                  <a:extLst>
                    <a:ext uri="{9D8B030D-6E8A-4147-A177-3AD203B41FA5}">
                      <a16:colId xmlns:a16="http://schemas.microsoft.com/office/drawing/2014/main" val="1109123982"/>
                    </a:ext>
                  </a:extLst>
                </a:gridCol>
              </a:tblGrid>
              <a:tr h="20818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DID Resolver Lightweight Service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DID Resolver Lightweight Node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202683"/>
                  </a:ext>
                </a:extLst>
              </a:tr>
              <a:tr h="20818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DID Resolver Full Service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DID Resolver Full Node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061925"/>
                  </a:ext>
                </a:extLst>
              </a:tr>
            </a:tbl>
          </a:graphicData>
        </a:graphic>
      </p:graphicFrame>
      <p:sp>
        <p:nvSpPr>
          <p:cNvPr id="85" name="Rectangle 84">
            <a:extLst>
              <a:ext uri="{FF2B5EF4-FFF2-40B4-BE49-F238E27FC236}">
                <a16:creationId xmlns:a16="http://schemas.microsoft.com/office/drawing/2014/main" id="{2B52DCFE-C74A-4031-AFE1-D5EA8CE0ABF5}"/>
              </a:ext>
            </a:extLst>
          </p:cNvPr>
          <p:cNvSpPr/>
          <p:nvPr/>
        </p:nvSpPr>
        <p:spPr>
          <a:xfrm>
            <a:off x="918927" y="2646554"/>
            <a:ext cx="2333943" cy="16123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Client App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88AA2B7-5B37-4608-92B4-F55C9AD3CED9}"/>
              </a:ext>
            </a:extLst>
          </p:cNvPr>
          <p:cNvSpPr/>
          <p:nvPr/>
        </p:nvSpPr>
        <p:spPr>
          <a:xfrm>
            <a:off x="980151" y="3086100"/>
            <a:ext cx="2175288" cy="10677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DID Resolver Full Service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1FE84DA-8229-42B3-BC11-3E0D1AF2B28D}"/>
              </a:ext>
            </a:extLst>
          </p:cNvPr>
          <p:cNvSpPr/>
          <p:nvPr/>
        </p:nvSpPr>
        <p:spPr>
          <a:xfrm>
            <a:off x="3572912" y="3086100"/>
            <a:ext cx="2175288" cy="11149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DID Resolver Full Node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E4B327D-3855-44FE-8CCB-CB44F182C406}"/>
              </a:ext>
            </a:extLst>
          </p:cNvPr>
          <p:cNvSpPr txBox="1"/>
          <p:nvPr/>
        </p:nvSpPr>
        <p:spPr>
          <a:xfrm rot="16200000">
            <a:off x="-1775826" y="2044431"/>
            <a:ext cx="4131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Verifiable Data Registry (VDR)</a:t>
            </a:r>
            <a:endParaRPr lang="en-US" sz="2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1E5A11F-511D-49C3-A64C-7CCC6F04F64E}"/>
              </a:ext>
            </a:extLst>
          </p:cNvPr>
          <p:cNvSpPr txBox="1"/>
          <p:nvPr/>
        </p:nvSpPr>
        <p:spPr>
          <a:xfrm rot="16200000">
            <a:off x="-453393" y="1062918"/>
            <a:ext cx="20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/>
              <a:t>Remote</a:t>
            </a:r>
            <a:endParaRPr lang="en-US" sz="18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9ED3085-1C61-423D-AB80-D1650ABDCEF5}"/>
              </a:ext>
            </a:extLst>
          </p:cNvPr>
          <p:cNvSpPr txBox="1"/>
          <p:nvPr/>
        </p:nvSpPr>
        <p:spPr>
          <a:xfrm rot="16200000">
            <a:off x="-413200" y="3122356"/>
            <a:ext cx="199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/>
              <a:t>Local</a:t>
            </a:r>
            <a:endParaRPr lang="en-US" sz="18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F7F81C1-F682-487D-8677-C27D8396A486}"/>
              </a:ext>
            </a:extLst>
          </p:cNvPr>
          <p:cNvSpPr txBox="1"/>
          <p:nvPr/>
        </p:nvSpPr>
        <p:spPr>
          <a:xfrm>
            <a:off x="3252870" y="4379871"/>
            <a:ext cx="249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/>
              <a:t>Remote</a:t>
            </a:r>
            <a:endParaRPr lang="en-US" sz="18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8A1DCA9-7E9A-4FEF-B6D4-1A7E85A591E7}"/>
              </a:ext>
            </a:extLst>
          </p:cNvPr>
          <p:cNvSpPr txBox="1"/>
          <p:nvPr/>
        </p:nvSpPr>
        <p:spPr>
          <a:xfrm>
            <a:off x="767509" y="4391341"/>
            <a:ext cx="248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/>
              <a:t>Local</a:t>
            </a:r>
            <a:endParaRPr lang="en-US" sz="18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6A25177-9E70-48DD-815A-BD4739F31FB3}"/>
              </a:ext>
            </a:extLst>
          </p:cNvPr>
          <p:cNvSpPr txBox="1"/>
          <p:nvPr/>
        </p:nvSpPr>
        <p:spPr>
          <a:xfrm>
            <a:off x="769948" y="4685520"/>
            <a:ext cx="5222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DID Resolver</a:t>
            </a:r>
            <a:endParaRPr lang="en-US" sz="24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9DCE182-570D-4B8B-9E99-3058D055C70C}"/>
              </a:ext>
            </a:extLst>
          </p:cNvPr>
          <p:cNvSpPr/>
          <p:nvPr/>
        </p:nvSpPr>
        <p:spPr>
          <a:xfrm>
            <a:off x="1082409" y="3397264"/>
            <a:ext cx="1973449" cy="2591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VDR Service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C0CB250-920B-4641-8857-999DC7781992}"/>
              </a:ext>
            </a:extLst>
          </p:cNvPr>
          <p:cNvSpPr txBox="1"/>
          <p:nvPr/>
        </p:nvSpPr>
        <p:spPr>
          <a:xfrm>
            <a:off x="1081071" y="3709455"/>
            <a:ext cx="1973449" cy="276999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VDR State Replica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CF07A0F-2489-47E6-BD8D-610384CAF5C8}"/>
              </a:ext>
            </a:extLst>
          </p:cNvPr>
          <p:cNvSpPr/>
          <p:nvPr/>
        </p:nvSpPr>
        <p:spPr>
          <a:xfrm>
            <a:off x="3676857" y="3404883"/>
            <a:ext cx="1973449" cy="2591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VDR Service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DD67E2D-097C-46A7-83F6-81137A6446EA}"/>
              </a:ext>
            </a:extLst>
          </p:cNvPr>
          <p:cNvSpPr txBox="1"/>
          <p:nvPr/>
        </p:nvSpPr>
        <p:spPr>
          <a:xfrm>
            <a:off x="3675519" y="3717074"/>
            <a:ext cx="1973449" cy="276999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VDR State Replica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60A2279-C7B7-4C7B-9DFE-ABDEF5516915}"/>
              </a:ext>
            </a:extLst>
          </p:cNvPr>
          <p:cNvSpPr/>
          <p:nvPr/>
        </p:nvSpPr>
        <p:spPr>
          <a:xfrm>
            <a:off x="3493583" y="2636334"/>
            <a:ext cx="2333943" cy="2591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Client App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75F2F3A-7990-4DA4-9D14-0ECB4B1374C7}"/>
              </a:ext>
            </a:extLst>
          </p:cNvPr>
          <p:cNvSpPr/>
          <p:nvPr/>
        </p:nvSpPr>
        <p:spPr>
          <a:xfrm>
            <a:off x="3496611" y="546540"/>
            <a:ext cx="2333943" cy="2591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Client App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32BF52E-3CF1-4A8F-A52E-62975B85BFC5}"/>
              </a:ext>
            </a:extLst>
          </p:cNvPr>
          <p:cNvSpPr/>
          <p:nvPr/>
        </p:nvSpPr>
        <p:spPr>
          <a:xfrm>
            <a:off x="910066" y="1457127"/>
            <a:ext cx="2333943" cy="73208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VDR Node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518D1DE-BE0E-4ADF-9C51-C87A047BBEBB}"/>
              </a:ext>
            </a:extLst>
          </p:cNvPr>
          <p:cNvSpPr txBox="1"/>
          <p:nvPr/>
        </p:nvSpPr>
        <p:spPr>
          <a:xfrm>
            <a:off x="1072210" y="1769318"/>
            <a:ext cx="1973449" cy="276999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VDR State Replica</a:t>
            </a:r>
            <a:endParaRPr lang="en-US" sz="1200" b="1" dirty="0">
              <a:solidFill>
                <a:schemeClr val="bg1"/>
              </a:solidFill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47DF4B0-67DC-4862-9DBA-26ECC18F8E49}"/>
              </a:ext>
            </a:extLst>
          </p:cNvPr>
          <p:cNvGrpSpPr/>
          <p:nvPr/>
        </p:nvGrpSpPr>
        <p:grpSpPr>
          <a:xfrm>
            <a:off x="910066" y="546541"/>
            <a:ext cx="2333943" cy="732084"/>
            <a:chOff x="1916775" y="1542347"/>
            <a:chExt cx="2333943" cy="732084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77247AA-D128-464A-81F8-17B6BB3D8F94}"/>
                </a:ext>
              </a:extLst>
            </p:cNvPr>
            <p:cNvSpPr/>
            <p:nvPr/>
          </p:nvSpPr>
          <p:spPr>
            <a:xfrm>
              <a:off x="1916775" y="1542347"/>
              <a:ext cx="2333943" cy="7320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Client App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FC4B37F-F334-48DA-8E75-20BEAB63C0A3}"/>
                </a:ext>
              </a:extLst>
            </p:cNvPr>
            <p:cNvSpPr/>
            <p:nvPr/>
          </p:nvSpPr>
          <p:spPr>
            <a:xfrm>
              <a:off x="2016172" y="1862506"/>
              <a:ext cx="2138355" cy="33122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00" b="1" dirty="0">
                  <a:solidFill>
                    <a:schemeClr val="bg1"/>
                  </a:solidFill>
                </a:rPr>
                <a:t>DID Resolver Lightweight Service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02367AF-D9AE-4B7A-A77D-43F8346FE31D}"/>
              </a:ext>
            </a:extLst>
          </p:cNvPr>
          <p:cNvGrpSpPr/>
          <p:nvPr/>
        </p:nvGrpSpPr>
        <p:grpSpPr>
          <a:xfrm>
            <a:off x="3493584" y="1457127"/>
            <a:ext cx="2333943" cy="732084"/>
            <a:chOff x="1916775" y="2513893"/>
            <a:chExt cx="2333943" cy="732084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09D6D5C-6A13-4DAC-A222-6F5FEB080AD8}"/>
                </a:ext>
              </a:extLst>
            </p:cNvPr>
            <p:cNvSpPr/>
            <p:nvPr/>
          </p:nvSpPr>
          <p:spPr>
            <a:xfrm>
              <a:off x="1916775" y="2513893"/>
              <a:ext cx="2333943" cy="73208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VDR Node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3A6ED8C-363B-4178-AEA3-BB9DAAFBE1C9}"/>
                </a:ext>
              </a:extLst>
            </p:cNvPr>
            <p:cNvSpPr txBox="1"/>
            <p:nvPr/>
          </p:nvSpPr>
          <p:spPr>
            <a:xfrm>
              <a:off x="2078919" y="2826084"/>
              <a:ext cx="1973449" cy="276999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VDR State Replica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0157FD3-1585-49D5-B5C3-014CBECC3278}"/>
              </a:ext>
            </a:extLst>
          </p:cNvPr>
          <p:cNvSpPr/>
          <p:nvPr/>
        </p:nvSpPr>
        <p:spPr>
          <a:xfrm>
            <a:off x="3493583" y="952500"/>
            <a:ext cx="2333943" cy="32661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DID Resolver Lightweight Node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5B59BA0-D7F4-42DC-9114-676D4491209B}"/>
              </a:ext>
            </a:extLst>
          </p:cNvPr>
          <p:cNvCxnSpPr>
            <a:cxnSpLocks/>
            <a:stCxn id="104" idx="2"/>
            <a:endCxn id="100" idx="0"/>
          </p:cNvCxnSpPr>
          <p:nvPr/>
        </p:nvCxnSpPr>
        <p:spPr>
          <a:xfrm flipH="1">
            <a:off x="2077038" y="1197928"/>
            <a:ext cx="1603" cy="2591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0E28F6F-0210-4C70-9221-7302D6A6E950}"/>
              </a:ext>
            </a:extLst>
          </p:cNvPr>
          <p:cNvCxnSpPr>
            <a:cxnSpLocks/>
          </p:cNvCxnSpPr>
          <p:nvPr/>
        </p:nvCxnSpPr>
        <p:spPr>
          <a:xfrm flipH="1">
            <a:off x="4660554" y="798916"/>
            <a:ext cx="3028" cy="181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10BE26D-5B63-4C9B-80DC-C0A3B8BC61D0}"/>
              </a:ext>
            </a:extLst>
          </p:cNvPr>
          <p:cNvCxnSpPr>
            <a:cxnSpLocks/>
            <a:stCxn id="108" idx="2"/>
            <a:endCxn id="106" idx="0"/>
          </p:cNvCxnSpPr>
          <p:nvPr/>
        </p:nvCxnSpPr>
        <p:spPr>
          <a:xfrm>
            <a:off x="4660555" y="1279111"/>
            <a:ext cx="1" cy="178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A458DF8-5281-49B0-8469-CF2259786301}"/>
              </a:ext>
            </a:extLst>
          </p:cNvPr>
          <p:cNvCxnSpPr>
            <a:cxnSpLocks/>
            <a:stCxn id="97" idx="2"/>
            <a:endCxn id="86" idx="0"/>
          </p:cNvCxnSpPr>
          <p:nvPr/>
        </p:nvCxnSpPr>
        <p:spPr>
          <a:xfrm>
            <a:off x="4660555" y="2895533"/>
            <a:ext cx="1" cy="190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167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155</Words>
  <Application>Microsoft Office PowerPoint</Application>
  <PresentationFormat>Custom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10</cp:revision>
  <dcterms:created xsi:type="dcterms:W3CDTF">2019-02-21T08:52:00Z</dcterms:created>
  <dcterms:modified xsi:type="dcterms:W3CDTF">2019-02-21T18:03:12Z</dcterms:modified>
</cp:coreProperties>
</file>