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5" autoAdjust="0"/>
  </p:normalViewPr>
  <p:slideViewPr>
    <p:cSldViewPr snapToGrid="0" snapToObjects="1">
      <p:cViewPr varScale="1">
        <p:scale>
          <a:sx n="101" d="100"/>
          <a:sy n="101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2FB97-F104-6B43-98BA-8F88D58C7424}" type="datetimeFigureOut">
              <a:rPr lang="en-US" smtClean="0"/>
              <a:t>23/09/14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16FC5-E689-9048-ACDD-CC1C4C78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terminal:</a:t>
            </a:r>
            <a:endParaRPr lang="en-US" dirty="0" smtClean="0"/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myFineDirectory</a:t>
            </a:r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baseline="0" dirty="0" smtClean="0"/>
              <a:t> -l</a:t>
            </a:r>
            <a:endParaRPr lang="en-US" dirty="0" smtClean="0"/>
          </a:p>
          <a:p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myFineDirectory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Google</a:t>
            </a:r>
          </a:p>
          <a:p>
            <a:r>
              <a:rPr lang="en-US" dirty="0" smtClean="0"/>
              <a:t>Use man-pages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nasjonalbiblioteket-stottesystem</a:t>
            </a:r>
            <a:r>
              <a:rPr lang="en-US" dirty="0" smtClean="0"/>
              <a:t>/</a:t>
            </a:r>
            <a:r>
              <a:rPr lang="en-US" dirty="0" err="1" smtClean="0"/>
              <a:t>mksystem</a:t>
            </a:r>
            <a:r>
              <a:rPr lang="en-US" dirty="0" smtClean="0"/>
              <a:t>/jetty-</a:t>
            </a:r>
            <a:r>
              <a:rPr lang="en-US" dirty="0" err="1" smtClean="0"/>
              <a:t>local.sh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git</a:t>
            </a:r>
            <a:r>
              <a:rPr lang="en-US" dirty="0" smtClean="0"/>
              <a:t>/M-R.booster2014/example1/</a:t>
            </a:r>
            <a:r>
              <a:rPr lang="en-US" dirty="0" err="1" smtClean="0"/>
              <a:t>run.sh</a:t>
            </a:r>
            <a:endParaRPr lang="en-US" dirty="0" smtClean="0"/>
          </a:p>
          <a:p>
            <a:r>
              <a:rPr lang="en-US" dirty="0" smtClean="0"/>
              <a:t>cat coding/</a:t>
            </a:r>
            <a:r>
              <a:rPr lang="en-US" dirty="0" err="1" smtClean="0"/>
              <a:t>extractTestNames.sh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6FC5-E689-9048-ACDD-CC1C4C78E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6B1D-BC7F-6B48-AEFB-505DBC9F9C01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3DD-4E9B-7D46-A8DA-380CC6AF8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Nerdschool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 smtClean="0"/>
              <a:t>Shell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them from </a:t>
            </a:r>
            <a:r>
              <a:rPr lang="en-US" dirty="0" err="1" smtClean="0"/>
              <a:t>nerdschool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Prerequisite: </a:t>
            </a:r>
            <a:r>
              <a:rPr lang="en-US" dirty="0" smtClean="0"/>
              <a:t>*nix</a:t>
            </a:r>
            <a:r>
              <a:rPr lang="en-US" dirty="0" smtClean="0"/>
              <a:t>-like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</a:t>
            </a:r>
          </a:p>
          <a:p>
            <a:r>
              <a:rPr lang="en-US" dirty="0" smtClean="0"/>
              <a:t>*nix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-bash (in Windows)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shell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a command, press enter</a:t>
            </a:r>
            <a:endParaRPr lang="en-US" dirty="0" smtClean="0"/>
          </a:p>
          <a:p>
            <a:r>
              <a:rPr lang="en-US" dirty="0" smtClean="0"/>
              <a:t>Command executes immediately</a:t>
            </a:r>
            <a:endParaRPr lang="en-US" dirty="0" smtClean="0"/>
          </a:p>
          <a:p>
            <a:r>
              <a:rPr lang="en-US" dirty="0" smtClean="0"/>
              <a:t>Result is printed to standard out (the terminal)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program that executes incredibly fast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5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</a:t>
            </a:r>
            <a:r>
              <a:rPr lang="en-US" dirty="0" smtClean="0"/>
              <a:t>syntax for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&lt;command&gt;</a:t>
            </a:r>
          </a:p>
          <a:p>
            <a:r>
              <a:rPr lang="en-US" dirty="0" smtClean="0"/>
              <a:t>&lt;command&gt; &lt;argument&gt;</a:t>
            </a:r>
            <a:endParaRPr lang="en-US" dirty="0" smtClean="0"/>
          </a:p>
          <a:p>
            <a:r>
              <a:rPr lang="en-US" dirty="0" smtClean="0"/>
              <a:t>&lt;command&gt; </a:t>
            </a:r>
            <a:r>
              <a:rPr lang="en-US" dirty="0" smtClean="0"/>
              <a:t>-</a:t>
            </a:r>
            <a:r>
              <a:rPr lang="en-US" dirty="0" smtClean="0"/>
              <a:t>&lt;parameter&gt;</a:t>
            </a:r>
            <a:endParaRPr lang="en-US" dirty="0" smtClean="0"/>
          </a:p>
          <a:p>
            <a:r>
              <a:rPr lang="en-US" dirty="0" smtClean="0"/>
              <a:t>&lt;command&gt; </a:t>
            </a:r>
            <a:r>
              <a:rPr lang="en-US" dirty="0" smtClean="0"/>
              <a:t>-</a:t>
            </a:r>
            <a:r>
              <a:rPr lang="en-US" dirty="0" smtClean="0"/>
              <a:t>&lt;parameter&gt; &lt;argument&gt;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6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Some“common</a:t>
            </a:r>
            <a:r>
              <a:rPr lang="en-US" dirty="0" smtClean="0"/>
              <a:t>”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-v : </a:t>
            </a:r>
            <a:r>
              <a:rPr lang="en-US" dirty="0" smtClean="0"/>
              <a:t>version or verbose </a:t>
            </a:r>
            <a:endParaRPr lang="en-US" dirty="0" smtClean="0"/>
          </a:p>
          <a:p>
            <a:r>
              <a:rPr lang="en-US" dirty="0" smtClean="0"/>
              <a:t>-r </a:t>
            </a:r>
            <a:r>
              <a:rPr lang="en-US" dirty="0" smtClean="0"/>
              <a:t>or-</a:t>
            </a:r>
            <a:r>
              <a:rPr lang="en-US" dirty="0" smtClean="0"/>
              <a:t>R : </a:t>
            </a:r>
            <a:r>
              <a:rPr lang="en-US" dirty="0" err="1" smtClean="0"/>
              <a:t>rekursive</a:t>
            </a:r>
            <a:endParaRPr lang="en-US" dirty="0" smtClean="0"/>
          </a:p>
          <a:p>
            <a:r>
              <a:rPr lang="en-US" dirty="0" smtClean="0"/>
              <a:t>-n </a:t>
            </a:r>
            <a:r>
              <a:rPr lang="en-US" dirty="0" smtClean="0"/>
              <a:t>number</a:t>
            </a:r>
            <a:endParaRPr lang="en-US" dirty="0" smtClean="0"/>
          </a:p>
          <a:p>
            <a:r>
              <a:rPr lang="en-US" dirty="0" smtClean="0"/>
              <a:t>-f </a:t>
            </a:r>
            <a:r>
              <a:rPr lang="en-US" dirty="0" smtClean="0"/>
              <a:t>file or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 (</a:t>
            </a:r>
            <a:r>
              <a:rPr lang="en-US" dirty="0" err="1" smtClean="0"/>
              <a:t>rør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Puts commands together </a:t>
            </a:r>
          </a:p>
          <a:p>
            <a:r>
              <a:rPr lang="en-US" dirty="0" smtClean="0"/>
              <a:t>Sends output from standard out to standard in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is your friend </a:t>
            </a:r>
            <a:r>
              <a:rPr lang="en-US" dirty="0" smtClean="0"/>
              <a:t>(</a:t>
            </a:r>
            <a:r>
              <a:rPr lang="en-US" dirty="0" err="1" smtClean="0"/>
              <a:t>stackoverflow</a:t>
            </a:r>
            <a:r>
              <a:rPr lang="en-US" dirty="0" smtClean="0"/>
              <a:t> </a:t>
            </a:r>
            <a:r>
              <a:rPr lang="en-US" dirty="0" smtClean="0"/>
              <a:t>too)</a:t>
            </a:r>
            <a:endParaRPr lang="en-US" dirty="0" smtClean="0"/>
          </a:p>
          <a:p>
            <a:r>
              <a:rPr lang="en-US" dirty="0" smtClean="0"/>
              <a:t>man </a:t>
            </a:r>
            <a:r>
              <a:rPr lang="en-US" dirty="0" smtClean="0"/>
              <a:t>&lt;command&gt; </a:t>
            </a:r>
            <a:r>
              <a:rPr lang="en-US" dirty="0" smtClean="0"/>
              <a:t>(</a:t>
            </a:r>
            <a:r>
              <a:rPr lang="en-US" dirty="0" err="1" smtClean="0"/>
              <a:t>presise</a:t>
            </a:r>
            <a:r>
              <a:rPr lang="en-US" dirty="0" smtClean="0"/>
              <a:t>, but not always very helpful)</a:t>
            </a:r>
            <a:endParaRPr lang="en-US" dirty="0" smtClean="0"/>
          </a:p>
          <a:p>
            <a:r>
              <a:rPr lang="en-US" dirty="0" err="1" smtClean="0"/>
              <a:t>commandLineTips.txt</a:t>
            </a:r>
            <a:r>
              <a:rPr lang="en-US" dirty="0" smtClean="0"/>
              <a:t> from </a:t>
            </a:r>
            <a:r>
              <a:rPr lang="en-US" dirty="0" err="1" smtClean="0"/>
              <a:t>nerdschool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5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</TotalTime>
  <Words>218</Words>
  <Application>Microsoft Macintosh PowerPoint</Application>
  <PresentationFormat>On-screen Show (4:3)</PresentationFormat>
  <Paragraphs>48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Nerdschool</vt:lpstr>
      <vt:lpstr>Prerequisite: *nix-like console</vt:lpstr>
      <vt:lpstr>How does the shell work?</vt:lpstr>
      <vt:lpstr>What is a command?</vt:lpstr>
      <vt:lpstr>General syntax for commands</vt:lpstr>
      <vt:lpstr>Some“common” arguments</vt:lpstr>
      <vt:lpstr>|</vt:lpstr>
      <vt:lpstr>Examples</vt:lpstr>
      <vt:lpstr>Help help!</vt:lpstr>
      <vt:lpstr>Exercises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Nerdschool</dc:title>
  <dc:creator>Siv Hollup</dc:creator>
  <cp:lastModifiedBy>Siv Hollup</cp:lastModifiedBy>
  <cp:revision>12</cp:revision>
  <dcterms:created xsi:type="dcterms:W3CDTF">2014-09-16T18:43:22Z</dcterms:created>
  <dcterms:modified xsi:type="dcterms:W3CDTF">2014-09-23T14:19:29Z</dcterms:modified>
</cp:coreProperties>
</file>