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3B9D5-D976-AC45-AEF6-A8D0326C6711}" type="datetimeFigureOut">
              <a:t>04/11/14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B0C21-7076-E140-B3E9-008737561A25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287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B0C21-7076-E140-B3E9-008737561A25}" type="slidenum"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15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B0C21-7076-E140-B3E9-008737561A25}" type="slidenum"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915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47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5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72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4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68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5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8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28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74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64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5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7BAA-5F50-E349-854B-E2F180ABB558}" type="datetimeFigureOut">
              <a:t>04/11/14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C4B2-C549-FD48-98C7-DCF904A0C7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8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Nerdschool 3</a:t>
            </a:r>
            <a:br>
              <a:rPr lang="nb-NO"/>
            </a:br>
            <a:r>
              <a:rPr lang="nb-NO"/>
              <a:t>Web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7483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4007" y="634961"/>
            <a:ext cx="76035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200"/>
              <a:t>HTML is the structured content. It is organised with TAGS.</a:t>
            </a:r>
          </a:p>
          <a:p>
            <a:endParaRPr lang="nb-NO" sz="3200"/>
          </a:p>
          <a:p>
            <a:r>
              <a:rPr lang="nb-NO" sz="3200"/>
              <a:t>CSS is about making the content look a particular way. CSS consists of CLASSES that are applied to HTML TAGS.</a:t>
            </a:r>
          </a:p>
          <a:p>
            <a:endParaRPr lang="nb-NO" sz="3200"/>
          </a:p>
          <a:p>
            <a:r>
              <a:rPr lang="nb-NO" sz="3200"/>
              <a:t>JavaScript is about the behaviour of the page. JavaScript is a PROGRAMMING LANGUAGE that manipulates the HTML based on EVENTS.</a:t>
            </a:r>
          </a:p>
        </p:txBody>
      </p:sp>
    </p:spTree>
    <p:extLst>
      <p:ext uri="{BB962C8B-B14F-4D97-AF65-F5344CB8AC3E}">
        <p14:creationId xmlns:p14="http://schemas.microsoft.com/office/powerpoint/2010/main" val="13211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57" y="1647463"/>
            <a:ext cx="84102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&lt;!DOCTYPE html&gt;</a:t>
            </a:r>
          </a:p>
          <a:p>
            <a:r>
              <a:rPr lang="nb-NO" b="1">
                <a:latin typeface="Courier"/>
                <a:cs typeface="Courier"/>
              </a:rPr>
              <a:t>&lt;html&gt;</a:t>
            </a:r>
          </a:p>
          <a:p>
            <a:r>
              <a:rPr lang="nb-NO" b="1">
                <a:latin typeface="Courier"/>
                <a:cs typeface="Courier"/>
              </a:rPr>
              <a:t>  &lt;head&gt;</a:t>
            </a:r>
          </a:p>
          <a:p>
            <a:r>
              <a:rPr lang="nb-NO" b="1">
                <a:latin typeface="Courier"/>
                <a:cs typeface="Courier"/>
              </a:rPr>
              <a:t>    &lt;link rel="stylesheet" </a:t>
            </a:r>
          </a:p>
          <a:p>
            <a:r>
              <a:rPr lang="nb-NO" b="1">
                <a:latin typeface="Courier"/>
                <a:cs typeface="Courier"/>
              </a:rPr>
              <a:t>		type="text/css" href="styles/main.css"&gt;</a:t>
            </a:r>
          </a:p>
          <a:p>
            <a:r>
              <a:rPr lang="nb-NO" b="1">
                <a:latin typeface="Courier"/>
                <a:cs typeface="Courier"/>
              </a:rPr>
              <a:t>    &lt;script type="text/javascript" </a:t>
            </a:r>
          </a:p>
          <a:p>
            <a:r>
              <a:rPr lang="nb-NO" b="1">
                <a:latin typeface="Courier"/>
                <a:cs typeface="Courier"/>
              </a:rPr>
              <a:t>		src="scripts/main.js"&gt;&lt;/script&gt;</a:t>
            </a:r>
          </a:p>
          <a:p>
            <a:r>
              <a:rPr lang="nb-NO" b="1">
                <a:latin typeface="Courier"/>
                <a:cs typeface="Courier"/>
              </a:rPr>
              <a:t>  &lt;/head&gt;</a:t>
            </a:r>
          </a:p>
          <a:p>
            <a:r>
              <a:rPr lang="nb-NO" b="1">
                <a:latin typeface="Courier"/>
                <a:cs typeface="Courier"/>
              </a:rPr>
              <a:t>  &lt;body&gt;</a:t>
            </a:r>
          </a:p>
          <a:p>
            <a:r>
              <a:rPr lang="nb-NO" b="1">
                <a:latin typeface="Courier"/>
                <a:cs typeface="Courier"/>
              </a:rPr>
              <a:t>    &lt;div&gt;Hello World!&lt;/div</a:t>
            </a:r>
          </a:p>
          <a:p>
            <a:r>
              <a:rPr lang="nb-NO" b="1">
                <a:latin typeface="Courier"/>
                <a:cs typeface="Courier"/>
              </a:rPr>
              <a:t>  &lt;/body&gt;</a:t>
            </a:r>
          </a:p>
          <a:p>
            <a:r>
              <a:rPr lang="nb-NO" b="1">
                <a:latin typeface="Courier"/>
                <a:cs typeface="Courier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7082" y="165641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Tell the browser what type of document this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1230" y="1141757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Structured content, with opening and closing tags marking sections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3779" y="2265265"/>
            <a:ext cx="472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Head is for meta-information and linked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4071" y="4101500"/>
            <a:ext cx="313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Body is where the content goes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9637" y="287545"/>
            <a:ext cx="438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/>
              <a:t>HyperText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16506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Cascading Style Sheets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92225"/>
            <a:ext cx="33265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div {</a:t>
            </a:r>
          </a:p>
          <a:p>
            <a:r>
              <a:rPr lang="nb-NO" b="1">
                <a:latin typeface="Courier"/>
                <a:cs typeface="Courier"/>
              </a:rPr>
              <a:t>  color: blue;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  <a:p>
            <a:endParaRPr lang="nb-NO" b="1">
              <a:latin typeface="Courier"/>
              <a:cs typeface="Courier"/>
            </a:endParaRPr>
          </a:p>
          <a:p>
            <a:r>
              <a:rPr lang="nb-NO" b="1">
                <a:latin typeface="Courier"/>
                <a:cs typeface="Courier"/>
              </a:rPr>
              <a:t>#helloDiv {</a:t>
            </a:r>
          </a:p>
          <a:p>
            <a:r>
              <a:rPr lang="nb-NO" b="1">
                <a:latin typeface="Courier"/>
                <a:cs typeface="Courier"/>
              </a:rPr>
              <a:t>  color: red;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  <a:p>
            <a:endParaRPr lang="nb-NO" b="1">
              <a:latin typeface="Courier"/>
              <a:cs typeface="Courier"/>
            </a:endParaRPr>
          </a:p>
          <a:p>
            <a:r>
              <a:rPr lang="nb-NO" b="1">
                <a:latin typeface="Courier"/>
                <a:cs typeface="Courier"/>
              </a:rPr>
              <a:t>.helloClass {</a:t>
            </a:r>
          </a:p>
          <a:p>
            <a:r>
              <a:rPr lang="nb-NO" b="1">
                <a:latin typeface="Courier"/>
                <a:cs typeface="Courier"/>
              </a:rPr>
              <a:t>  color: green;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0678" y="1535496"/>
            <a:ext cx="294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Style all elements of this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299" y="2771884"/>
            <a:ext cx="292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Style the element with this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4485" y="3886618"/>
            <a:ext cx="326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Style all elements using this class</a:t>
            </a:r>
          </a:p>
        </p:txBody>
      </p:sp>
    </p:spTree>
    <p:extLst>
      <p:ext uri="{BB962C8B-B14F-4D97-AF65-F5344CB8AC3E}">
        <p14:creationId xmlns:p14="http://schemas.microsoft.com/office/powerpoint/2010/main" val="280651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98" y="1861522"/>
            <a:ext cx="8229600" cy="4525963"/>
          </a:xfrm>
        </p:spPr>
        <p:txBody>
          <a:bodyPr/>
          <a:lstStyle/>
          <a:p>
            <a:r>
              <a:rPr lang="nb-NO"/>
              <a:t>Dynamic programming language</a:t>
            </a:r>
          </a:p>
          <a:p>
            <a:r>
              <a:rPr lang="nb-NO"/>
              <a:t>Not in any way related to Java</a:t>
            </a:r>
          </a:p>
          <a:p>
            <a:r>
              <a:rPr lang="nb-NO"/>
              <a:t>Web or server</a:t>
            </a:r>
          </a:p>
          <a:p>
            <a:r>
              <a:rPr lang="nb-NO"/>
              <a:t>Triggered by events</a:t>
            </a:r>
          </a:p>
          <a:p>
            <a:r>
              <a:rPr lang="nb-NO"/>
              <a:t>Used to manipulate the DOM &amp; send stuff back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52759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01277"/>
            <a:ext cx="4193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function doThing(a, b, c) {</a:t>
            </a:r>
          </a:p>
          <a:p>
            <a:r>
              <a:rPr lang="nb-NO" b="1">
                <a:latin typeface="Courier"/>
                <a:cs typeface="Courier"/>
              </a:rPr>
              <a:t>  return a+b+c;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66" y="1417638"/>
            <a:ext cx="429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Dynamic. Types are detected when needed.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572975"/>
            <a:ext cx="5472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var myThing{};</a:t>
            </a:r>
          </a:p>
          <a:p>
            <a:endParaRPr lang="nb-NO" b="1">
              <a:latin typeface="Courier"/>
              <a:cs typeface="Courier"/>
            </a:endParaRPr>
          </a:p>
          <a:p>
            <a:r>
              <a:rPr lang="nb-NO" b="1">
                <a:latin typeface="Courier"/>
                <a:cs typeface="Courier"/>
              </a:rPr>
              <a:t>myThing.doThing = function(a, b, c) {</a:t>
            </a:r>
          </a:p>
          <a:p>
            <a:r>
              <a:rPr lang="nb-NO" b="1">
                <a:latin typeface="Courier"/>
                <a:cs typeface="Courier"/>
              </a:rPr>
              <a:t>  return a+b+c;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0249" y="1786970"/>
            <a:ext cx="300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Not in any way related to Java</a:t>
            </a:r>
          </a:p>
          <a:p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545964" y="4454234"/>
            <a:ext cx="47558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var myThing {a,b,c};</a:t>
            </a:r>
          </a:p>
          <a:p>
            <a:endParaRPr lang="nb-NO" b="1">
              <a:latin typeface="Courier"/>
              <a:cs typeface="Courier"/>
            </a:endParaRPr>
          </a:p>
          <a:p>
            <a:r>
              <a:rPr lang="nb-NO" b="1">
                <a:latin typeface="Courier"/>
                <a:cs typeface="Courier"/>
              </a:rPr>
              <a:t>var myThing{</a:t>
            </a:r>
          </a:p>
          <a:p>
            <a:r>
              <a:rPr lang="nb-NO" b="1">
                <a:latin typeface="Courier"/>
                <a:cs typeface="Courier"/>
              </a:rPr>
              <a:t>    doThing: function(a,b){},</a:t>
            </a:r>
          </a:p>
          <a:p>
            <a:r>
              <a:rPr lang="nb-NO" b="1">
                <a:latin typeface="Courier"/>
                <a:cs typeface="Courier"/>
              </a:rPr>
              <a:t>    doOtherThing: function(c,d){}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0025" y="3727137"/>
            <a:ext cx="485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/>
              <a:t>Will happily let you do stupid shit. </a:t>
            </a:r>
          </a:p>
          <a:p>
            <a:r>
              <a:rPr lang="nb-NO"/>
              <a:t>You need to look after structure &amp; scope yourself.</a:t>
            </a:r>
          </a:p>
        </p:txBody>
      </p:sp>
    </p:spTree>
    <p:extLst>
      <p:ext uri="{BB962C8B-B14F-4D97-AF65-F5344CB8AC3E}">
        <p14:creationId xmlns:p14="http://schemas.microsoft.com/office/powerpoint/2010/main" val="267114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Attaching JavaScript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67180"/>
            <a:ext cx="4193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function doThing(a, b, c) {</a:t>
            </a:r>
          </a:p>
          <a:p>
            <a:r>
              <a:rPr lang="nb-NO" b="1">
                <a:latin typeface="Courier"/>
                <a:cs typeface="Courier"/>
              </a:rPr>
              <a:t>  return a+b+c;</a:t>
            </a:r>
          </a:p>
          <a:p>
            <a:r>
              <a:rPr lang="nb-NO" b="1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573" y="2505861"/>
            <a:ext cx="724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&lt;div id=”myDiv” onClick="doThing()"&gt;Click me!&lt;/div&gt;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573" y="3899691"/>
            <a:ext cx="8444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>
                <a:latin typeface="Courier"/>
                <a:cs typeface="Courier"/>
              </a:rPr>
              <a:t>(function(){</a:t>
            </a:r>
          </a:p>
          <a:p>
            <a:r>
              <a:rPr lang="nb-NO" b="1">
                <a:latin typeface="Courier"/>
                <a:cs typeface="Courier"/>
              </a:rPr>
              <a:t>  document.getElementById("myDiv")</a:t>
            </a:r>
          </a:p>
          <a:p>
            <a:r>
              <a:rPr lang="nb-NO" b="1">
                <a:latin typeface="Courier"/>
                <a:cs typeface="Courier"/>
              </a:rPr>
              <a:t>    .addEventListener("click", doThing);</a:t>
            </a:r>
          </a:p>
          <a:p>
            <a:r>
              <a:rPr lang="nb-NO" b="1">
                <a:latin typeface="Courier"/>
                <a:cs typeface="Courier"/>
              </a:rPr>
              <a:t>})();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75" y="2039288"/>
            <a:ext cx="77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Okay..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5374" y="3577698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Better!</a:t>
            </a:r>
          </a:p>
        </p:txBody>
      </p:sp>
    </p:spTree>
    <p:extLst>
      <p:ext uri="{BB962C8B-B14F-4D97-AF65-F5344CB8AC3E}">
        <p14:creationId xmlns:p14="http://schemas.microsoft.com/office/powerpoint/2010/main" val="412232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Some 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Developer Tools (Chrome)</a:t>
            </a:r>
          </a:p>
          <a:p>
            <a:r>
              <a:rPr lang="nb-NO"/>
              <a:t>Web Developer menu (Firefox)</a:t>
            </a:r>
          </a:p>
          <a:p>
            <a:r>
              <a:rPr lang="nb-NO"/>
              <a:t>Jsfiddle.com to try things out</a:t>
            </a:r>
          </a:p>
          <a:p>
            <a:r>
              <a:rPr lang="nb-NO"/>
              <a:t>www.w3schools.com</a:t>
            </a:r>
          </a:p>
          <a:p>
            <a:endParaRPr lang="nb-NO"/>
          </a:p>
          <a:p>
            <a:r>
              <a:rPr lang="nb-NO"/>
              <a:t>Text editor with syntax highlighting (atom, sublime, textmate, vim, whatever)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67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/>
              <a:t>Set up hosting with github:</a:t>
            </a:r>
          </a:p>
          <a:p>
            <a:r>
              <a:rPr lang="nb-NO"/>
              <a:t>https://pages.github.com/</a:t>
            </a:r>
          </a:p>
          <a:p>
            <a:endParaRPr lang="nb-NO"/>
          </a:p>
          <a:p>
            <a:r>
              <a:rPr lang="nb-NO"/>
              <a:t>Build a simple game:</a:t>
            </a:r>
          </a:p>
          <a:p>
            <a:r>
              <a:rPr lang="nb-NO"/>
              <a:t>https://github.com/anettebgo/nerdschool/blob/master/3/assignment.txt</a:t>
            </a:r>
          </a:p>
          <a:p>
            <a:endParaRPr lang="nb-NO"/>
          </a:p>
          <a:p>
            <a:r>
              <a:rPr lang="nb-NO"/>
              <a:t>Commit early, push often!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77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466</Words>
  <Application>Microsoft Macintosh PowerPoint</Application>
  <PresentationFormat>On-screen Show (4:3)</PresentationFormat>
  <Paragraphs>92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Nerdschool 3 Web pages</vt:lpstr>
      <vt:lpstr>PowerPoint Presentation</vt:lpstr>
      <vt:lpstr>PowerPoint Presentation</vt:lpstr>
      <vt:lpstr>Cascading Style Sheets</vt:lpstr>
      <vt:lpstr>JavaScript</vt:lpstr>
      <vt:lpstr>JavaScript</vt:lpstr>
      <vt:lpstr>Attaching JavaScript</vt:lpstr>
      <vt:lpstr>Some helpful resources</vt:lpstr>
      <vt:lpstr>Today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Websider</dc:title>
  <dc:creator>Anette Bergo</dc:creator>
  <cp:lastModifiedBy>Anette Bergo</cp:lastModifiedBy>
  <cp:revision>15</cp:revision>
  <dcterms:created xsi:type="dcterms:W3CDTF">2014-11-04T12:40:42Z</dcterms:created>
  <dcterms:modified xsi:type="dcterms:W3CDTF">2014-11-04T16:47:12Z</dcterms:modified>
</cp:coreProperties>
</file>