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22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EBDB-F630-4487-8B3C-077381AC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SPARK-ILLUMINATING INSIGHTS OF GLOBAL ELECTRONICS.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F97A-1233-4EF6-8CC3-3BC7D298B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Presented by</a:t>
            </a:r>
          </a:p>
          <a:p>
            <a:r>
              <a:rPr lang="en-GB" dirty="0"/>
              <a:t>DIDDHA DILEEP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64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9395-F77C-4C53-ACF7-9AE466A0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FETCH THE MOST RECENT ORDER OF EACH STORE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EC5F8-C5D7-4B1F-A0C5-E7F64D033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25" t="25963" r="36520" b="27864"/>
          <a:stretch/>
        </p:blipFill>
        <p:spPr>
          <a:xfrm>
            <a:off x="0" y="1772239"/>
            <a:ext cx="12192000" cy="5085762"/>
          </a:xfrm>
        </p:spPr>
      </p:pic>
    </p:spTree>
    <p:extLst>
      <p:ext uri="{BB962C8B-B14F-4D97-AF65-F5344CB8AC3E}">
        <p14:creationId xmlns:p14="http://schemas.microsoft.com/office/powerpoint/2010/main" val="398533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A580-86C0-4FCA-9A9A-D32C0F87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 OF TOTAL UNIT COST BY PRODUCT NAME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DAB3F-4DFB-4BE0-9350-5026E7B0A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98" t="19352" r="26284" b="12549"/>
          <a:stretch/>
        </p:blipFill>
        <p:spPr>
          <a:xfrm>
            <a:off x="1" y="2045615"/>
            <a:ext cx="12192000" cy="4812383"/>
          </a:xfrm>
        </p:spPr>
      </p:pic>
    </p:spTree>
    <p:extLst>
      <p:ext uri="{BB962C8B-B14F-4D97-AF65-F5344CB8AC3E}">
        <p14:creationId xmlns:p14="http://schemas.microsoft.com/office/powerpoint/2010/main" val="168281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33CC-494A-44B5-869F-D94F8F49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Square Metres of Stores by Country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1978A-A685-41A0-97A6-32402DDD8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78" t="25259" r="34966" b="16320"/>
          <a:stretch/>
        </p:blipFill>
        <p:spPr>
          <a:xfrm>
            <a:off x="0" y="1385740"/>
            <a:ext cx="12192000" cy="5472259"/>
          </a:xfrm>
        </p:spPr>
      </p:pic>
    </p:spTree>
    <p:extLst>
      <p:ext uri="{BB962C8B-B14F-4D97-AF65-F5344CB8AC3E}">
        <p14:creationId xmlns:p14="http://schemas.microsoft.com/office/powerpoint/2010/main" val="132063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47FC-779B-4C81-A20F-3FBD3C23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 OF TOTAL ORDERS PER MONTH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AAE4B-99E3-4C6E-8EAB-BD740CE04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78" t="18542" r="30242" b="13000"/>
          <a:stretch/>
        </p:blipFill>
        <p:spPr>
          <a:xfrm>
            <a:off x="0" y="1432874"/>
            <a:ext cx="12192000" cy="5425126"/>
          </a:xfrm>
        </p:spPr>
      </p:pic>
    </p:spTree>
    <p:extLst>
      <p:ext uri="{BB962C8B-B14F-4D97-AF65-F5344CB8AC3E}">
        <p14:creationId xmlns:p14="http://schemas.microsoft.com/office/powerpoint/2010/main" val="228918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9F51-F89B-495C-B213-AD17D484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EXCHANGE RATE TRENDS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07C4F-7C0E-4225-939A-17B7907BD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31" t="20901" r="29489" b="11911"/>
          <a:stretch/>
        </p:blipFill>
        <p:spPr>
          <a:xfrm>
            <a:off x="0" y="1216058"/>
            <a:ext cx="12192000" cy="5708524"/>
          </a:xfrm>
        </p:spPr>
      </p:pic>
    </p:spTree>
    <p:extLst>
      <p:ext uri="{BB962C8B-B14F-4D97-AF65-F5344CB8AC3E}">
        <p14:creationId xmlns:p14="http://schemas.microsoft.com/office/powerpoint/2010/main" val="155069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8346-AE83-4157-95E6-A314395C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 OPEN DATES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E6807-D4AD-4822-B716-12F7E742D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22" t="25210" r="45610" b="22816"/>
          <a:stretch/>
        </p:blipFill>
        <p:spPr>
          <a:xfrm>
            <a:off x="-1" y="1423447"/>
            <a:ext cx="12273699" cy="5434552"/>
          </a:xfrm>
        </p:spPr>
      </p:pic>
    </p:spTree>
    <p:extLst>
      <p:ext uri="{BB962C8B-B14F-4D97-AF65-F5344CB8AC3E}">
        <p14:creationId xmlns:p14="http://schemas.microsoft.com/office/powerpoint/2010/main" val="9484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00FA-33DC-4EA0-BEAC-246FD322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QUANTITY SOLD IN USD CURRENCY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F96F2-E5E8-4C21-A312-8BA5E1143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29" t="34962" r="27403" b="24937"/>
          <a:stretch/>
        </p:blipFill>
        <p:spPr>
          <a:xfrm>
            <a:off x="0" y="1743958"/>
            <a:ext cx="12192000" cy="5114041"/>
          </a:xfrm>
        </p:spPr>
      </p:pic>
    </p:spTree>
    <p:extLst>
      <p:ext uri="{BB962C8B-B14F-4D97-AF65-F5344CB8AC3E}">
        <p14:creationId xmlns:p14="http://schemas.microsoft.com/office/powerpoint/2010/main" val="378184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BEBD-F21D-4060-9002-5675EF0E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701"/>
          </a:xfrm>
        </p:spPr>
        <p:txBody>
          <a:bodyPr/>
          <a:lstStyle/>
          <a:p>
            <a:r>
              <a:rPr lang="en-GB" dirty="0"/>
              <a:t>TOTAL SALES QUANTITY BY SUM OF YEAR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946F0-58A7-4FA1-8208-A14545E91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84" t="26766" r="30990" b="28865"/>
          <a:stretch/>
        </p:blipFill>
        <p:spPr>
          <a:xfrm>
            <a:off x="0" y="1442301"/>
            <a:ext cx="12192000" cy="5415699"/>
          </a:xfrm>
        </p:spPr>
      </p:pic>
    </p:spTree>
    <p:extLst>
      <p:ext uri="{BB962C8B-B14F-4D97-AF65-F5344CB8AC3E}">
        <p14:creationId xmlns:p14="http://schemas.microsoft.com/office/powerpoint/2010/main" val="326906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ECAC-C18E-46CA-B1AF-97F7E0BD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COUNTRIES WITH STORES OPENED AFTER 2015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4BCBD-4E28-4268-A3B4-12FCC5B30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2" t="19658" r="25309" b="21430"/>
          <a:stretch/>
        </p:blipFill>
        <p:spPr>
          <a:xfrm>
            <a:off x="0" y="1715678"/>
            <a:ext cx="12192000" cy="5142321"/>
          </a:xfrm>
        </p:spPr>
      </p:pic>
    </p:spTree>
    <p:extLst>
      <p:ext uri="{BB962C8B-B14F-4D97-AF65-F5344CB8AC3E}">
        <p14:creationId xmlns:p14="http://schemas.microsoft.com/office/powerpoint/2010/main" val="392116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9CEA-278A-4CB2-BFCC-36719903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 OF ORDERS WITH MULTIPLE LINE ITEMS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7BC1B5-8096-41A7-8FA3-95D95D3C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52" t="28719" r="27089" b="24612"/>
          <a:stretch/>
        </p:blipFill>
        <p:spPr>
          <a:xfrm>
            <a:off x="0" y="1930400"/>
            <a:ext cx="12192000" cy="4927599"/>
          </a:xfrm>
        </p:spPr>
      </p:pic>
    </p:spTree>
    <p:extLst>
      <p:ext uri="{BB962C8B-B14F-4D97-AF65-F5344CB8AC3E}">
        <p14:creationId xmlns:p14="http://schemas.microsoft.com/office/powerpoint/2010/main" val="3851766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72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DATA SPARK-ILLUMINATING INSIGHTS OF GLOBAL ELECTRONICS.</vt:lpstr>
      <vt:lpstr>Total Square Metres of Stores by Country</vt:lpstr>
      <vt:lpstr>SUM OF TOTAL ORDERS PER MONTH</vt:lpstr>
      <vt:lpstr>EXCHANGE RATE TRENDS</vt:lpstr>
      <vt:lpstr>STORE OPEN DATES</vt:lpstr>
      <vt:lpstr>TOTAL QUANTITY SOLD IN USD CURRENCY</vt:lpstr>
      <vt:lpstr>TOTAL SALES QUANTITY BY SUM OF YEAR</vt:lpstr>
      <vt:lpstr>COUNTRIES WITH STORES OPENED AFTER 2015</vt:lpstr>
      <vt:lpstr>SUM OF ORDERS WITH MULTIPLE LINE ITEMS</vt:lpstr>
      <vt:lpstr>FETCH THE MOST RECENT ORDER OF EACH STORE</vt:lpstr>
      <vt:lpstr>SUM OF TOTAL UNIT COST BY PRODUCT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SPARK-ILLUMINATING INSIGHTS OF GLOBAL ELECTRONICS.</dc:title>
  <dc:creator>HP</dc:creator>
  <cp:lastModifiedBy>HP</cp:lastModifiedBy>
  <cp:revision>28</cp:revision>
  <dcterms:created xsi:type="dcterms:W3CDTF">2024-11-28T12:35:40Z</dcterms:created>
  <dcterms:modified xsi:type="dcterms:W3CDTF">2024-12-01T11:42:10Z</dcterms:modified>
</cp:coreProperties>
</file>