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2" r:id="rId4"/>
    <p:sldId id="258" r:id="rId5"/>
    <p:sldId id="257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3" autoAdjust="0"/>
    <p:restoredTop sz="94660"/>
  </p:normalViewPr>
  <p:slideViewPr>
    <p:cSldViewPr snapToGrid="0">
      <p:cViewPr>
        <p:scale>
          <a:sx n="100" d="100"/>
          <a:sy n="100" d="100"/>
        </p:scale>
        <p:origin x="2412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01.07.2016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16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01.07.2016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435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01.07.2016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871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01.07.2016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56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01.07.2016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184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01.07.2016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136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01.07.2016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27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01.07.2016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178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01.07.2016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62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01.07.2016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000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01.07.2016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466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3B49A-4094-4AD2-84B0-9BA0802B708A}" type="datetimeFigureOut">
              <a:rPr lang="de-CH" smtClean="0"/>
              <a:t>01.07.2016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438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OneOffixx Schemas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567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OneOffix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284" y="1099751"/>
            <a:ext cx="1724643" cy="26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074" y="1780578"/>
            <a:ext cx="1202035" cy="120203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01" y="2117766"/>
            <a:ext cx="780290" cy="78029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7182482" y="3211212"/>
            <a:ext cx="184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Client</a:t>
            </a:r>
          </a:p>
          <a:p>
            <a:r>
              <a:rPr lang="de-CH" b="1" dirty="0" smtClean="0"/>
              <a:t>&amp; Office Addins</a:t>
            </a:r>
            <a:endParaRPr lang="de-CH" b="1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68" y="2067063"/>
            <a:ext cx="830992" cy="830992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2710522" y="3211212"/>
            <a:ext cx="184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Server Apps &amp; SQL Database</a:t>
            </a:r>
            <a:endParaRPr lang="de-CH" b="1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31" y="2226991"/>
            <a:ext cx="561838" cy="561838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5197048" y="3203975"/>
            <a:ext cx="184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SOAP </a:t>
            </a:r>
          </a:p>
          <a:p>
            <a:r>
              <a:rPr lang="de-CH" b="1" dirty="0" smtClean="0"/>
              <a:t>&amp; REST APIs</a:t>
            </a:r>
            <a:endParaRPr lang="de-CH" b="1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68" y="3979463"/>
            <a:ext cx="666663" cy="666663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24" y="3979463"/>
            <a:ext cx="637836" cy="637836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2238082" y="4614157"/>
            <a:ext cx="944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Statistics</a:t>
            </a:r>
            <a:endParaRPr lang="de-CH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3536802" y="4617299"/>
            <a:ext cx="118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API Services</a:t>
            </a:r>
            <a:endParaRPr lang="de-CH" sz="1400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297" y="5060623"/>
            <a:ext cx="632863" cy="63286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006" y="5098161"/>
            <a:ext cx="557785" cy="557785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2238082" y="5829033"/>
            <a:ext cx="123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User </a:t>
            </a:r>
            <a:r>
              <a:rPr lang="de-CH" sz="1400" dirty="0" err="1" smtClean="0"/>
              <a:t>Sync</a:t>
            </a:r>
            <a:r>
              <a:rPr lang="de-CH" sz="1400" dirty="0" smtClean="0"/>
              <a:t> </a:t>
            </a:r>
            <a:r>
              <a:rPr lang="de-CH" sz="1400" dirty="0" smtClean="0"/>
              <a:t>Worker</a:t>
            </a:r>
            <a:endParaRPr lang="de-CH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536802" y="5829033"/>
            <a:ext cx="123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Web App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33755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Install</a:t>
            </a:r>
            <a:r>
              <a:rPr lang="de-CH" dirty="0" smtClean="0"/>
              <a:t> Options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4759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2780335" y="1043177"/>
            <a:ext cx="2217810" cy="2176225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50" y="2346609"/>
            <a:ext cx="390145" cy="390145"/>
          </a:xfrm>
          <a:prstGeom prst="rect">
            <a:avLst/>
          </a:prstGeom>
        </p:spPr>
      </p:pic>
      <p:pic>
        <p:nvPicPr>
          <p:cNvPr id="1026" name="Picture 2" descr="OneOffix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83" y="2084494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505338" y="968995"/>
            <a:ext cx="6412085" cy="339261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968996"/>
            <a:ext cx="780290" cy="78029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49" y="1063989"/>
            <a:ext cx="780290" cy="78029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1585568"/>
            <a:ext cx="780290" cy="7802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2180913"/>
            <a:ext cx="780290" cy="78029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8" y="3463150"/>
            <a:ext cx="780290" cy="78029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780334" y="2367422"/>
            <a:ext cx="18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Server</a:t>
            </a:r>
          </a:p>
          <a:p>
            <a:r>
              <a:rPr lang="de-CH" b="1" dirty="0" smtClean="0"/>
              <a:t>&amp; IIS, SQL Server</a:t>
            </a:r>
            <a:endParaRPr lang="de-CH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204452" y="3748526"/>
            <a:ext cx="17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/>
              <a:t>Active</a:t>
            </a:r>
            <a:r>
              <a:rPr lang="de-CH" b="1" dirty="0" smtClean="0"/>
              <a:t> Directory</a:t>
            </a:r>
            <a:endParaRPr lang="de-CH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7619335" y="3023498"/>
            <a:ext cx="9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Clients</a:t>
            </a:r>
            <a:endParaRPr lang="de-CH" b="1" dirty="0"/>
          </a:p>
        </p:txBody>
      </p:sp>
      <p:sp>
        <p:nvSpPr>
          <p:cNvPr id="26" name="Rechteck 25"/>
          <p:cNvSpPr/>
          <p:nvPr/>
        </p:nvSpPr>
        <p:spPr>
          <a:xfrm>
            <a:off x="1555919" y="968995"/>
            <a:ext cx="895799" cy="414743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</a:rPr>
              <a:t>NEW</a:t>
            </a:r>
            <a:endParaRPr lang="de-CH" b="1" dirty="0">
              <a:solidFill>
                <a:schemeClr val="tx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471" y="1147121"/>
            <a:ext cx="780290" cy="78029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32" y="1954838"/>
            <a:ext cx="570747" cy="570747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82" y="3450366"/>
            <a:ext cx="585702" cy="585702"/>
          </a:xfrm>
          <a:prstGeom prst="rect">
            <a:avLst/>
          </a:prstGeom>
        </p:spPr>
      </p:pic>
      <p:sp>
        <p:nvSpPr>
          <p:cNvPr id="32" name="Rechteck 31"/>
          <p:cNvSpPr/>
          <p:nvPr/>
        </p:nvSpPr>
        <p:spPr>
          <a:xfrm>
            <a:off x="1407696" y="2546460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Server Apps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407696" y="4036068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Database</a:t>
            </a:r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3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5166407" y="1043176"/>
            <a:ext cx="2217810" cy="21762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2780335" y="1043177"/>
            <a:ext cx="2217810" cy="2176225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50" y="2346609"/>
            <a:ext cx="390145" cy="390145"/>
          </a:xfrm>
          <a:prstGeom prst="rect">
            <a:avLst/>
          </a:prstGeom>
        </p:spPr>
      </p:pic>
      <p:pic>
        <p:nvPicPr>
          <p:cNvPr id="1026" name="Picture 2" descr="OneOffix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83" y="2084494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505338" y="968995"/>
            <a:ext cx="6412085" cy="339261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968996"/>
            <a:ext cx="780290" cy="78029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49" y="1063989"/>
            <a:ext cx="780290" cy="78029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1585568"/>
            <a:ext cx="780290" cy="7802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2180913"/>
            <a:ext cx="780290" cy="78029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8" y="3463150"/>
            <a:ext cx="780290" cy="78029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780334" y="2367422"/>
            <a:ext cx="18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Server</a:t>
            </a:r>
          </a:p>
          <a:p>
            <a:r>
              <a:rPr lang="de-CH" b="1" dirty="0" smtClean="0"/>
              <a:t>&amp; IIS</a:t>
            </a:r>
            <a:endParaRPr lang="de-CH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204452" y="3748526"/>
            <a:ext cx="17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/>
              <a:t>Active</a:t>
            </a:r>
            <a:r>
              <a:rPr lang="de-CH" b="1" dirty="0" smtClean="0"/>
              <a:t> Directory</a:t>
            </a:r>
            <a:endParaRPr lang="de-CH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7619335" y="3023498"/>
            <a:ext cx="9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Clients</a:t>
            </a:r>
            <a:endParaRPr lang="de-CH" b="1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37" y="2349634"/>
            <a:ext cx="390145" cy="390145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5199221" y="2370447"/>
            <a:ext cx="187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SQL Server</a:t>
            </a:r>
            <a:endParaRPr lang="de-CH" b="1" dirty="0"/>
          </a:p>
        </p:txBody>
      </p:sp>
      <p:sp>
        <p:nvSpPr>
          <p:cNvPr id="30" name="Rechteck 29"/>
          <p:cNvSpPr/>
          <p:nvPr/>
        </p:nvSpPr>
        <p:spPr>
          <a:xfrm>
            <a:off x="5287611" y="1088681"/>
            <a:ext cx="1367421" cy="1277177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03" y="1126013"/>
            <a:ext cx="780290" cy="780290"/>
          </a:xfrm>
          <a:prstGeom prst="rect">
            <a:avLst/>
          </a:prstGeom>
        </p:spPr>
      </p:pic>
      <p:pic>
        <p:nvPicPr>
          <p:cNvPr id="32" name="Picture 2" descr="OneOffix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03" y="2078896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 32"/>
          <p:cNvSpPr/>
          <p:nvPr/>
        </p:nvSpPr>
        <p:spPr>
          <a:xfrm>
            <a:off x="1555919" y="968995"/>
            <a:ext cx="895799" cy="414743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</a:rPr>
              <a:t>NEW</a:t>
            </a:r>
            <a:endParaRPr lang="de-CH" b="1" dirty="0">
              <a:solidFill>
                <a:schemeClr val="tx1"/>
              </a:solidFill>
            </a:endParaRPr>
          </a:p>
        </p:txBody>
      </p:sp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32" y="1954838"/>
            <a:ext cx="570747" cy="570747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82" y="3450366"/>
            <a:ext cx="585702" cy="585702"/>
          </a:xfrm>
          <a:prstGeom prst="rect">
            <a:avLst/>
          </a:prstGeom>
        </p:spPr>
      </p:pic>
      <p:sp>
        <p:nvSpPr>
          <p:cNvPr id="36" name="Rechteck 35"/>
          <p:cNvSpPr/>
          <p:nvPr/>
        </p:nvSpPr>
        <p:spPr>
          <a:xfrm>
            <a:off x="1407696" y="2546460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Server Apps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407696" y="4036068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Database</a:t>
            </a:r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1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5166407" y="1043176"/>
            <a:ext cx="2217810" cy="21762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2780335" y="1043177"/>
            <a:ext cx="2217810" cy="217622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50" y="2346609"/>
            <a:ext cx="390145" cy="390145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2505338" y="968995"/>
            <a:ext cx="6412085" cy="339261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968996"/>
            <a:ext cx="780290" cy="78029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1585568"/>
            <a:ext cx="780290" cy="7802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2180913"/>
            <a:ext cx="780290" cy="78029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8" y="3463150"/>
            <a:ext cx="780290" cy="78029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780334" y="2367422"/>
            <a:ext cx="18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Server</a:t>
            </a:r>
          </a:p>
          <a:p>
            <a:r>
              <a:rPr lang="de-CH" b="1" dirty="0" smtClean="0"/>
              <a:t>&amp; IIS</a:t>
            </a:r>
            <a:endParaRPr lang="de-CH" b="1" dirty="0"/>
          </a:p>
        </p:txBody>
      </p:sp>
      <p:sp>
        <p:nvSpPr>
          <p:cNvPr id="29" name="Rechteck 28"/>
          <p:cNvSpPr/>
          <p:nvPr/>
        </p:nvSpPr>
        <p:spPr>
          <a:xfrm>
            <a:off x="5287611" y="1088681"/>
            <a:ext cx="1367421" cy="1277177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extfeld 22"/>
          <p:cNvSpPr txBox="1"/>
          <p:nvPr/>
        </p:nvSpPr>
        <p:spPr>
          <a:xfrm>
            <a:off x="3204452" y="3748526"/>
            <a:ext cx="17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/>
              <a:t>Active</a:t>
            </a:r>
            <a:r>
              <a:rPr lang="de-CH" b="1" dirty="0" smtClean="0"/>
              <a:t> Directory</a:t>
            </a:r>
            <a:endParaRPr lang="de-CH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7619335" y="3023498"/>
            <a:ext cx="9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Clients</a:t>
            </a:r>
            <a:endParaRPr lang="de-CH" b="1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37" y="2349634"/>
            <a:ext cx="390145" cy="390145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5199221" y="2370447"/>
            <a:ext cx="187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SQL Server</a:t>
            </a:r>
            <a:endParaRPr lang="de-CH" b="1" dirty="0"/>
          </a:p>
        </p:txBody>
      </p:sp>
      <p:sp>
        <p:nvSpPr>
          <p:cNvPr id="30" name="Rechteck 29"/>
          <p:cNvSpPr/>
          <p:nvPr/>
        </p:nvSpPr>
        <p:spPr>
          <a:xfrm>
            <a:off x="2857168" y="1104267"/>
            <a:ext cx="1393313" cy="1242341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03" y="1126013"/>
            <a:ext cx="780290" cy="78029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49" y="1063989"/>
            <a:ext cx="780290" cy="780290"/>
          </a:xfrm>
          <a:prstGeom prst="rect">
            <a:avLst/>
          </a:prstGeom>
        </p:spPr>
      </p:pic>
      <p:pic>
        <p:nvPicPr>
          <p:cNvPr id="1026" name="Picture 2" descr="OneOffix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83" y="2084494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OneOffix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03" y="2078896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hteck 31"/>
          <p:cNvSpPr/>
          <p:nvPr/>
        </p:nvSpPr>
        <p:spPr>
          <a:xfrm>
            <a:off x="1555919" y="968995"/>
            <a:ext cx="895799" cy="414743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</a:rPr>
              <a:t>NEW</a:t>
            </a:r>
            <a:endParaRPr lang="de-CH" b="1" dirty="0">
              <a:solidFill>
                <a:schemeClr val="tx1"/>
              </a:solidFill>
            </a:endParaRPr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32" y="1954838"/>
            <a:ext cx="570747" cy="570747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82" y="3450366"/>
            <a:ext cx="585702" cy="585702"/>
          </a:xfrm>
          <a:prstGeom prst="rect">
            <a:avLst/>
          </a:prstGeom>
        </p:spPr>
      </p:pic>
      <p:sp>
        <p:nvSpPr>
          <p:cNvPr id="35" name="Rechteck 34"/>
          <p:cNvSpPr/>
          <p:nvPr/>
        </p:nvSpPr>
        <p:spPr>
          <a:xfrm>
            <a:off x="1407696" y="2546460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Server Apps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407696" y="4036068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Database</a:t>
            </a:r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Resources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Icon Set:</a:t>
            </a:r>
          </a:p>
          <a:p>
            <a:pPr lvl="1"/>
            <a:r>
              <a:rPr lang="de-CH" dirty="0" smtClean="0"/>
              <a:t>https://www.microsoft.com/en-us/download/details.aspx?id=41937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468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73</Words>
  <Application>Microsoft Office PowerPoint</Application>
  <PresentationFormat>Breitbild</PresentationFormat>
  <Paragraphs>37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OneOffixx Schemas</vt:lpstr>
      <vt:lpstr>PowerPoint-Präsentation</vt:lpstr>
      <vt:lpstr>Install Options</vt:lpstr>
      <vt:lpstr>PowerPoint-Präsentation</vt:lpstr>
      <vt:lpstr>PowerPoint-Präsentation</vt:lpstr>
      <vt:lpstr>PowerPoint-Präsentation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Mühsig</dc:creator>
  <cp:lastModifiedBy>Robert Mühsig</cp:lastModifiedBy>
  <cp:revision>10</cp:revision>
  <dcterms:created xsi:type="dcterms:W3CDTF">2016-06-30T09:09:45Z</dcterms:created>
  <dcterms:modified xsi:type="dcterms:W3CDTF">2016-07-01T05:12:13Z</dcterms:modified>
</cp:coreProperties>
</file>