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1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43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71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56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84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3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7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78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6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00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66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B49A-4094-4AD2-84B0-9BA0802B708A}" type="datetimeFigureOut">
              <a:rPr lang="de-CH" smtClean="0"/>
              <a:t>30.06.2016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3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OneOffixx Schemas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56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Install</a:t>
            </a:r>
            <a:r>
              <a:rPr lang="de-CH" dirty="0" smtClean="0"/>
              <a:t> Options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759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IIS, SQL Server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sp>
        <p:nvSpPr>
          <p:cNvPr id="26" name="Rechteck 25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71" y="1147121"/>
            <a:ext cx="780290" cy="78029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3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32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6" name="Rechteck 35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9" name="Rechteck 28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2857168" y="1104267"/>
            <a:ext cx="1393313" cy="1242341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Icon Set:</a:t>
            </a:r>
          </a:p>
          <a:p>
            <a:pPr lvl="1"/>
            <a:r>
              <a:rPr lang="de-CH" dirty="0" smtClean="0"/>
              <a:t>https://www.microsoft.com/en-us/download/details.aspx?id=41937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68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51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OneOffixx Schemas</vt:lpstr>
      <vt:lpstr>Install Options</vt:lpstr>
      <vt:lpstr>PowerPoint-Präsentation</vt:lpstr>
      <vt:lpstr>PowerPoint-Präsentation</vt:lpstr>
      <vt:lpstr>PowerPoint-Präsentation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Mühsig</dc:creator>
  <cp:lastModifiedBy>Robert Mühsig</cp:lastModifiedBy>
  <cp:revision>7</cp:revision>
  <dcterms:created xsi:type="dcterms:W3CDTF">2016-06-30T09:09:45Z</dcterms:created>
  <dcterms:modified xsi:type="dcterms:W3CDTF">2016-06-30T10:38:57Z</dcterms:modified>
</cp:coreProperties>
</file>