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7F8BB-8962-4241-8B51-92B6C291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C60240-BA6E-43BC-ACC8-5F1C29BD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5871F-B3B4-40D5-BB0E-2B7E0AA5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16501-563E-4569-B5E5-FDD3F690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E3471-6D95-4FA3-961A-484F62B6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F96B0-730E-429B-9421-A390064F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D3B14B-CB75-4378-B8DD-E8806B3E8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6BBBE-B572-4DAB-921B-34954DA8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2ADA9-E466-4CF8-A1C9-0CFADB26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84E6A-9202-4A6F-A6CA-43A716C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6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3D224D-9209-4B98-A2E5-FBD142382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25AD24-DD98-4836-B520-9740A39FB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426C5-3641-45D4-819B-3F847CE8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A51CC-F547-43DC-83C7-AAC4DCEB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3CF31-DC34-4A7A-BE8C-436EFA55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2FEBD-F7F8-4A64-86CB-282E72FE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77541-84DB-4074-9EA7-78B61FB6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C412E-DA7A-4C70-9B4F-EAF92A5B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91B07-4FD4-4A0C-A46A-55DAC13C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1BA06-0D9B-46DF-AE70-6A06E39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E05C7-88A8-4058-A41D-40DB152C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EDE655-3AE9-42E6-A4E2-D80B8D07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19E2E-13CD-450F-97FB-CF7B3E1C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A9B8B-1C3B-46B7-8BA9-A1437AE8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FAB40-971B-4011-8FB2-734E9BE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3DB71-26FE-4E3E-8DBE-463F819E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85B56-0CA8-4088-885C-8F2D92CF0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486948-8C5D-4119-BB41-A74CB3C3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82AC5B-79DC-4F65-9754-D4FEB118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D26EF-21FA-408B-AE0C-DCFEFE50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495B9B-8189-47A2-81D1-081C20E6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40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C514-4CF1-4CC5-8D50-B1722990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712260-F3CC-42F3-A665-22AA1AE9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56589C-BA3A-49E6-90F2-83B831ED1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A3738E-C607-4922-8202-598710C8D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512B28-5FCE-45A1-B944-4340D4F8A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AC38A-F6B8-4E42-B417-64766D99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09D80B-71BA-4F29-823C-E5F62972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EDC5B4-5565-4AA7-87EA-20DBB34F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66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959F-6E77-4820-B71B-58182D85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A84AB1-46D5-4B58-A726-2F3FB8B2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994BD-ACF9-44D0-A846-2797BD22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8DEE91-C51E-4E82-A624-D8F81D90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6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C0D3A7-D662-4058-85C5-D9397EF5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285842-E704-46CA-BD0B-6818AD51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D7171-FAD9-4D18-B997-26BBE917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2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D5303-FF5F-4AA4-A64D-31B99153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F2D37-A2AC-4C75-8DA0-AAE509B6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E59E42-D486-4413-99F4-878CB9BE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7429C-721E-4071-BCE9-621A120E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1F92E2-31EB-4DA8-BF28-FB55247A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164091-A892-4294-BB79-3FE73FE7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3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ABBA9-5F4E-48F9-8E83-2BC5EA3E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6C8813-5A63-46A8-83B1-BBC83ECAA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EDC8E1-64D9-4471-BD92-7F45A0F4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57F3D5-7D15-47AB-AF6D-D30588DC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12AD7-D53E-4DDF-9DA5-F7FD3EAE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0B115C-A84E-4361-B7E1-2EBDA8FD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7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FBA86-83D1-42AE-8E80-0BD4FF46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36861A-1D52-46AF-AC2B-2593A45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F6EE-B48C-4C1F-8D63-B517183AC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3A29-790A-4F7E-AC0B-D03F83546E52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7478B-91F4-434A-A15D-7E0E1D164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46E39-6844-4308-B8EA-1DB7CEA27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97EA-FA62-4BBF-901D-F20EC0CFE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5015B8-0180-4000-A9E0-D279261BC62B}"/>
              </a:ext>
            </a:extLst>
          </p:cNvPr>
          <p:cNvSpPr/>
          <p:nvPr/>
        </p:nvSpPr>
        <p:spPr>
          <a:xfrm>
            <a:off x="392098" y="257455"/>
            <a:ext cx="127838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Вид: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84CE6B-BB40-4CD8-AF4F-67BB82EBA3E8}"/>
              </a:ext>
            </a:extLst>
          </p:cNvPr>
          <p:cNvSpPr/>
          <p:nvPr/>
        </p:nvSpPr>
        <p:spPr>
          <a:xfrm>
            <a:off x="1777014" y="257455"/>
            <a:ext cx="1836197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33206F1C-BBAB-4B3D-B5DC-3F3B5A4A97D3}"/>
              </a:ext>
            </a:extLst>
          </p:cNvPr>
          <p:cNvSpPr/>
          <p:nvPr/>
        </p:nvSpPr>
        <p:spPr>
          <a:xfrm>
            <a:off x="1562470" y="905522"/>
            <a:ext cx="506027" cy="372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F56FA0-CAB7-4E5D-9264-2D602BB04C83}"/>
              </a:ext>
            </a:extLst>
          </p:cNvPr>
          <p:cNvSpPr/>
          <p:nvPr/>
        </p:nvSpPr>
        <p:spPr>
          <a:xfrm>
            <a:off x="319597" y="1401189"/>
            <a:ext cx="127838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год: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D5F18C4-A63D-4995-A6D8-5E92FF05A282}"/>
              </a:ext>
            </a:extLst>
          </p:cNvPr>
          <p:cNvSpPr/>
          <p:nvPr/>
        </p:nvSpPr>
        <p:spPr>
          <a:xfrm>
            <a:off x="1777013" y="1401189"/>
            <a:ext cx="1836197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480421-616C-4D4E-B6EF-31A6CE6F9DB4}"/>
              </a:ext>
            </a:extLst>
          </p:cNvPr>
          <p:cNvSpPr/>
          <p:nvPr/>
        </p:nvSpPr>
        <p:spPr>
          <a:xfrm>
            <a:off x="319597" y="2065527"/>
            <a:ext cx="1278384" cy="59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Места лова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992AC9-6DA5-4FDE-BB15-427986289F8A}"/>
              </a:ext>
            </a:extLst>
          </p:cNvPr>
          <p:cNvSpPr/>
          <p:nvPr/>
        </p:nvSpPr>
        <p:spPr>
          <a:xfrm>
            <a:off x="1777013" y="2065527"/>
            <a:ext cx="2431003" cy="2621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7207F4-12A5-4914-9350-61857E77283B}"/>
              </a:ext>
            </a:extLst>
          </p:cNvPr>
          <p:cNvSpPr/>
          <p:nvPr/>
        </p:nvSpPr>
        <p:spPr>
          <a:xfrm>
            <a:off x="1815483" y="2179451"/>
            <a:ext cx="1637931" cy="36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9B2273-F3CD-4506-B345-E15D5F6E5C55}"/>
              </a:ext>
            </a:extLst>
          </p:cNvPr>
          <p:cNvSpPr/>
          <p:nvPr/>
        </p:nvSpPr>
        <p:spPr>
          <a:xfrm>
            <a:off x="3632446" y="2175756"/>
            <a:ext cx="399494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F0502E0-C04D-4A95-A552-2036F1C878B1}"/>
              </a:ext>
            </a:extLst>
          </p:cNvPr>
          <p:cNvSpPr/>
          <p:nvPr/>
        </p:nvSpPr>
        <p:spPr>
          <a:xfrm>
            <a:off x="1834715" y="2660322"/>
            <a:ext cx="1637931" cy="36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5F7B1B-C4AA-4A66-929D-70FBDF4CDEC1}"/>
              </a:ext>
            </a:extLst>
          </p:cNvPr>
          <p:cNvSpPr/>
          <p:nvPr/>
        </p:nvSpPr>
        <p:spPr>
          <a:xfrm>
            <a:off x="3651678" y="2656627"/>
            <a:ext cx="399494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BF7ED42-277F-4BE8-9A09-219C408A8801}"/>
              </a:ext>
            </a:extLst>
          </p:cNvPr>
          <p:cNvSpPr/>
          <p:nvPr/>
        </p:nvSpPr>
        <p:spPr>
          <a:xfrm>
            <a:off x="1834715" y="3147108"/>
            <a:ext cx="1637931" cy="36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923A06-9208-42C6-BC65-757FC734504B}"/>
              </a:ext>
            </a:extLst>
          </p:cNvPr>
          <p:cNvSpPr/>
          <p:nvPr/>
        </p:nvSpPr>
        <p:spPr>
          <a:xfrm>
            <a:off x="3651678" y="3143413"/>
            <a:ext cx="399494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26D621-7907-406D-B21E-FAF7BC9061D0}"/>
              </a:ext>
            </a:extLst>
          </p:cNvPr>
          <p:cNvSpPr/>
          <p:nvPr/>
        </p:nvSpPr>
        <p:spPr>
          <a:xfrm>
            <a:off x="1853947" y="3627979"/>
            <a:ext cx="1637931" cy="36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59B7347-4EBF-4F29-A0A6-1C5CE0E3D84C}"/>
              </a:ext>
            </a:extLst>
          </p:cNvPr>
          <p:cNvSpPr/>
          <p:nvPr/>
        </p:nvSpPr>
        <p:spPr>
          <a:xfrm>
            <a:off x="3670910" y="3624284"/>
            <a:ext cx="399494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60B9F3F-2056-454C-BF84-7BA82E176FD9}"/>
              </a:ext>
            </a:extLst>
          </p:cNvPr>
          <p:cNvSpPr/>
          <p:nvPr/>
        </p:nvSpPr>
        <p:spPr>
          <a:xfrm>
            <a:off x="4387048" y="1534337"/>
            <a:ext cx="4142912" cy="372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РВ </a:t>
            </a:r>
            <a:r>
              <a:rPr lang="ru-RU" dirty="0" err="1"/>
              <a:t>стр</a:t>
            </a:r>
            <a:r>
              <a:rPr lang="ru-RU" dirty="0"/>
              <a:t>: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A68C462-A332-4F56-9EC6-701126952146}"/>
              </a:ext>
            </a:extLst>
          </p:cNvPr>
          <p:cNvSpPr/>
          <p:nvPr/>
        </p:nvSpPr>
        <p:spPr>
          <a:xfrm>
            <a:off x="4387048" y="2065528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FF7BF24-BAEE-4BB1-A3CD-AC92C99A45EB}"/>
              </a:ext>
            </a:extLst>
          </p:cNvPr>
          <p:cNvSpPr/>
          <p:nvPr/>
        </p:nvSpPr>
        <p:spPr>
          <a:xfrm>
            <a:off x="4387048" y="2664017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5065BD4-AAB2-405C-BC08-66802BAC50C6}"/>
              </a:ext>
            </a:extLst>
          </p:cNvPr>
          <p:cNvSpPr/>
          <p:nvPr/>
        </p:nvSpPr>
        <p:spPr>
          <a:xfrm>
            <a:off x="4387048" y="3189302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26F8F74-8420-4110-951D-762519128929}"/>
              </a:ext>
            </a:extLst>
          </p:cNvPr>
          <p:cNvSpPr/>
          <p:nvPr/>
        </p:nvSpPr>
        <p:spPr>
          <a:xfrm>
            <a:off x="4387048" y="3764885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D4FAC677-E026-4F4D-A32D-C8B577C2362A}"/>
              </a:ext>
            </a:extLst>
          </p:cNvPr>
          <p:cNvSpPr/>
          <p:nvPr/>
        </p:nvSpPr>
        <p:spPr>
          <a:xfrm>
            <a:off x="6096000" y="4617867"/>
            <a:ext cx="506027" cy="372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759053C-872D-47AB-BFAE-75862579AE50}"/>
              </a:ext>
            </a:extLst>
          </p:cNvPr>
          <p:cNvSpPr/>
          <p:nvPr/>
        </p:nvSpPr>
        <p:spPr>
          <a:xfrm>
            <a:off x="4443275" y="5204548"/>
            <a:ext cx="4142912" cy="479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70FD233-22B5-4BBF-8272-AFCA689D5477}"/>
              </a:ext>
            </a:extLst>
          </p:cNvPr>
          <p:cNvSpPr/>
          <p:nvPr/>
        </p:nvSpPr>
        <p:spPr>
          <a:xfrm>
            <a:off x="8846597" y="532660"/>
            <a:ext cx="3025806" cy="2979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EA92916-29F2-4E24-B54B-3E2812655BFD}"/>
              </a:ext>
            </a:extLst>
          </p:cNvPr>
          <p:cNvSpPr/>
          <p:nvPr/>
        </p:nvSpPr>
        <p:spPr>
          <a:xfrm>
            <a:off x="8846595" y="3624284"/>
            <a:ext cx="3025807" cy="3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Экспорт </a:t>
            </a:r>
            <a:r>
              <a:rPr lang="ru-RU" dirty="0" err="1"/>
              <a:t>ворд</a:t>
            </a:r>
            <a:endParaRPr lang="ru-RU" dirty="0"/>
          </a:p>
        </p:txBody>
      </p:sp>
      <p:sp>
        <p:nvSpPr>
          <p:cNvPr id="29" name="Дуга 28">
            <a:extLst>
              <a:ext uri="{FF2B5EF4-FFF2-40B4-BE49-F238E27FC236}">
                <a16:creationId xmlns:a16="http://schemas.microsoft.com/office/drawing/2014/main" id="{80A8BF86-BEE7-46F2-8928-EBDDA93A8D10}"/>
              </a:ext>
            </a:extLst>
          </p:cNvPr>
          <p:cNvSpPr/>
          <p:nvPr/>
        </p:nvSpPr>
        <p:spPr>
          <a:xfrm rot="10258463">
            <a:off x="9200572" y="-298161"/>
            <a:ext cx="3130146" cy="3358888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644AE42-3B8A-4F14-B465-B829835A611F}"/>
              </a:ext>
            </a:extLst>
          </p:cNvPr>
          <p:cNvSpPr/>
          <p:nvPr/>
        </p:nvSpPr>
        <p:spPr>
          <a:xfrm>
            <a:off x="8984196" y="1594278"/>
            <a:ext cx="476433" cy="1782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C050F39-D544-4552-BFDD-C8F7CA72DA16}"/>
              </a:ext>
            </a:extLst>
          </p:cNvPr>
          <p:cNvSpPr/>
          <p:nvPr/>
        </p:nvSpPr>
        <p:spPr>
          <a:xfrm>
            <a:off x="9497630" y="2459115"/>
            <a:ext cx="476433" cy="918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C7E1C2A-C97B-4B8B-A1BD-8783CF7BBE5A}"/>
              </a:ext>
            </a:extLst>
          </p:cNvPr>
          <p:cNvSpPr/>
          <p:nvPr/>
        </p:nvSpPr>
        <p:spPr>
          <a:xfrm>
            <a:off x="10012529" y="3025794"/>
            <a:ext cx="476433" cy="336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5518DDD-A0C8-4B84-A941-37400ED8E9A9}"/>
              </a:ext>
            </a:extLst>
          </p:cNvPr>
          <p:cNvSpPr/>
          <p:nvPr/>
        </p:nvSpPr>
        <p:spPr>
          <a:xfrm>
            <a:off x="10527428" y="3053183"/>
            <a:ext cx="476433" cy="304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C1C6AAD-EE15-4D8A-A363-34175F494BB5}"/>
              </a:ext>
            </a:extLst>
          </p:cNvPr>
          <p:cNvSpPr/>
          <p:nvPr/>
        </p:nvSpPr>
        <p:spPr>
          <a:xfrm>
            <a:off x="6147246" y="203805"/>
            <a:ext cx="1836197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BCB720A-86AA-4FDB-8C08-78FD6337056D}"/>
              </a:ext>
            </a:extLst>
          </p:cNvPr>
          <p:cNvSpPr/>
          <p:nvPr/>
        </p:nvSpPr>
        <p:spPr>
          <a:xfrm>
            <a:off x="4644900" y="176423"/>
            <a:ext cx="127838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  <a:r>
              <a:rPr lang="ru-RU" dirty="0"/>
              <a:t>: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E8AE04F-3FC8-496C-8384-276F149A4AFA}"/>
              </a:ext>
            </a:extLst>
          </p:cNvPr>
          <p:cNvSpPr/>
          <p:nvPr/>
        </p:nvSpPr>
        <p:spPr>
          <a:xfrm>
            <a:off x="4644900" y="681342"/>
            <a:ext cx="1399856" cy="5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 </a:t>
            </a:r>
            <a:r>
              <a:rPr lang="ru-RU" dirty="0" err="1"/>
              <a:t>биоанализа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91B973D-850D-4AAB-BDCB-F06368FBA61F}"/>
              </a:ext>
            </a:extLst>
          </p:cNvPr>
          <p:cNvSpPr/>
          <p:nvPr/>
        </p:nvSpPr>
        <p:spPr>
          <a:xfrm>
            <a:off x="6147245" y="693908"/>
            <a:ext cx="1836197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74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5C1E6B-071C-4E54-AC94-02763AFE8FCB}"/>
              </a:ext>
            </a:extLst>
          </p:cNvPr>
          <p:cNvSpPr/>
          <p:nvPr/>
        </p:nvSpPr>
        <p:spPr>
          <a:xfrm>
            <a:off x="325514" y="257451"/>
            <a:ext cx="3266983" cy="9942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Подключаем БД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Имя сервера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Имя БД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A85A5D3B-16A1-4650-9622-4791A81279BE}"/>
              </a:ext>
            </a:extLst>
          </p:cNvPr>
          <p:cNvSpPr/>
          <p:nvPr/>
        </p:nvSpPr>
        <p:spPr>
          <a:xfrm>
            <a:off x="1674919" y="1280601"/>
            <a:ext cx="568171" cy="46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57B043-09DB-44A8-A810-CF7A75BC573F}"/>
              </a:ext>
            </a:extLst>
          </p:cNvPr>
          <p:cNvSpPr/>
          <p:nvPr/>
        </p:nvSpPr>
        <p:spPr>
          <a:xfrm>
            <a:off x="9314576" y="2416851"/>
            <a:ext cx="1823723" cy="542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Список мест лова.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7B1B4C-FEFB-450D-8256-1FFDDC1C589B}"/>
              </a:ext>
            </a:extLst>
          </p:cNvPr>
          <p:cNvSpPr/>
          <p:nvPr/>
        </p:nvSpPr>
        <p:spPr>
          <a:xfrm>
            <a:off x="4788865" y="3227032"/>
            <a:ext cx="6769861" cy="36309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ВС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Пром</a:t>
            </a:r>
            <a:r>
              <a:rPr lang="ru-RU" dirty="0">
                <a:ln>
                  <a:solidFill>
                    <a:schemeClr val="tx1"/>
                  </a:solidFill>
                </a:ln>
              </a:rPr>
              <a:t>. районов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DEAF19E-360F-4901-8148-7B10B8545430}"/>
              </a:ext>
            </a:extLst>
          </p:cNvPr>
          <p:cNvSpPr/>
          <p:nvPr/>
        </p:nvSpPr>
        <p:spPr>
          <a:xfrm>
            <a:off x="514905" y="1899822"/>
            <a:ext cx="3524435" cy="2117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3883066">
            <a:off x="4338308" y="889989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3594AD-F9DB-44F9-8096-3BC141492FFC}"/>
              </a:ext>
            </a:extLst>
          </p:cNvPr>
          <p:cNvSpPr/>
          <p:nvPr/>
        </p:nvSpPr>
        <p:spPr>
          <a:xfrm>
            <a:off x="4998551" y="429455"/>
            <a:ext cx="1633492" cy="6502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Список таблиц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6E21480-BF03-4653-BC08-979DB4EC7ACF}"/>
              </a:ext>
            </a:extLst>
          </p:cNvPr>
          <p:cNvSpPr/>
          <p:nvPr/>
        </p:nvSpPr>
        <p:spPr>
          <a:xfrm>
            <a:off x="4788865" y="230818"/>
            <a:ext cx="6769861" cy="27875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ВС Водотоков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D2462A0-9407-49A6-A277-01972B77B616}"/>
              </a:ext>
            </a:extLst>
          </p:cNvPr>
          <p:cNvSpPr/>
          <p:nvPr/>
        </p:nvSpPr>
        <p:spPr>
          <a:xfrm>
            <a:off x="9341210" y="1438180"/>
            <a:ext cx="1633492" cy="6502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Вид и год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8F20F864-0A70-4429-A9F2-6DAC2218A556}"/>
              </a:ext>
            </a:extLst>
          </p:cNvPr>
          <p:cNvSpPr/>
          <p:nvPr/>
        </p:nvSpPr>
        <p:spPr>
          <a:xfrm rot="16200000">
            <a:off x="6709826" y="65028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27CA8F2-3B2F-4DBD-881E-C012001C0580}"/>
              </a:ext>
            </a:extLst>
          </p:cNvPr>
          <p:cNvSpPr/>
          <p:nvPr/>
        </p:nvSpPr>
        <p:spPr>
          <a:xfrm>
            <a:off x="9152663" y="429454"/>
            <a:ext cx="1633492" cy="6502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Списки: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Виды, годы</a:t>
            </a: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0A6371A-7674-4359-A054-A813627A9602}"/>
              </a:ext>
            </a:extLst>
          </p:cNvPr>
          <p:cNvSpPr/>
          <p:nvPr/>
        </p:nvSpPr>
        <p:spPr>
          <a:xfrm rot="16200000">
            <a:off x="8784765" y="65028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41D62467-B1B3-444E-9BFF-9C2B5B640175}"/>
              </a:ext>
            </a:extLst>
          </p:cNvPr>
          <p:cNvSpPr/>
          <p:nvPr/>
        </p:nvSpPr>
        <p:spPr>
          <a:xfrm>
            <a:off x="9943085" y="117406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C9BB29-6377-48E4-8010-DA52A822ACE9}"/>
              </a:ext>
            </a:extLst>
          </p:cNvPr>
          <p:cNvSpPr/>
          <p:nvPr/>
        </p:nvSpPr>
        <p:spPr>
          <a:xfrm>
            <a:off x="7085908" y="429454"/>
            <a:ext cx="1633492" cy="6502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Таблицу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биоАнализа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C7E6483B-6241-4D6C-BC89-5A38554BCB82}"/>
              </a:ext>
            </a:extLst>
          </p:cNvPr>
          <p:cNvSpPr/>
          <p:nvPr/>
        </p:nvSpPr>
        <p:spPr>
          <a:xfrm>
            <a:off x="10036297" y="215819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510A9C8-A29C-495F-9070-9D92270FA032}"/>
              </a:ext>
            </a:extLst>
          </p:cNvPr>
          <p:cNvSpPr/>
          <p:nvPr/>
        </p:nvSpPr>
        <p:spPr>
          <a:xfrm>
            <a:off x="6969500" y="2366824"/>
            <a:ext cx="1823723" cy="542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ВС для мест лова</a:t>
            </a:r>
          </a:p>
        </p:txBody>
      </p:sp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6E69E847-E6BF-4929-A68D-8DC3FEFEF6DE}"/>
              </a:ext>
            </a:extLst>
          </p:cNvPr>
          <p:cNvSpPr/>
          <p:nvPr/>
        </p:nvSpPr>
        <p:spPr>
          <a:xfrm rot="5400000">
            <a:off x="8875543" y="2519585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F1A8FD02-03BC-4D12-A070-5D13949BF4B8}"/>
              </a:ext>
            </a:extLst>
          </p:cNvPr>
          <p:cNvSpPr/>
          <p:nvPr/>
        </p:nvSpPr>
        <p:spPr>
          <a:xfrm rot="5400000">
            <a:off x="6585126" y="246789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B0F267B-C6E3-44F6-A7D0-1CA0FF029689}"/>
              </a:ext>
            </a:extLst>
          </p:cNvPr>
          <p:cNvSpPr/>
          <p:nvPr/>
        </p:nvSpPr>
        <p:spPr>
          <a:xfrm>
            <a:off x="5012414" y="2024109"/>
            <a:ext cx="1435733" cy="819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SQL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Стрелка: вниз 28">
            <a:extLst>
              <a:ext uri="{FF2B5EF4-FFF2-40B4-BE49-F238E27FC236}">
                <a16:creationId xmlns:a16="http://schemas.microsoft.com/office/drawing/2014/main" id="{5AA0997D-BDF2-4F5D-AF66-CDA542F3A6F3}"/>
              </a:ext>
            </a:extLst>
          </p:cNvPr>
          <p:cNvSpPr/>
          <p:nvPr/>
        </p:nvSpPr>
        <p:spPr>
          <a:xfrm rot="5400000">
            <a:off x="4183158" y="2138978"/>
            <a:ext cx="599774" cy="809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EA8719D-BD56-4EC2-AED6-D6EDF83054AF}"/>
              </a:ext>
            </a:extLst>
          </p:cNvPr>
          <p:cNvSpPr/>
          <p:nvPr/>
        </p:nvSpPr>
        <p:spPr>
          <a:xfrm>
            <a:off x="4923648" y="3329007"/>
            <a:ext cx="1844108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соответствий мест лова и промрайонов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C1FDFC4-6D98-4172-8386-FD7D2C7DA8C2}"/>
              </a:ext>
            </a:extLst>
          </p:cNvPr>
          <p:cNvSpPr/>
          <p:nvPr/>
        </p:nvSpPr>
        <p:spPr>
          <a:xfrm>
            <a:off x="9480907" y="3358414"/>
            <a:ext cx="1844108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РВС мест лова  промрайона</a:t>
            </a:r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FBB6B443-65A8-4957-8869-4A703FE0AE2D}"/>
              </a:ext>
            </a:extLst>
          </p:cNvPr>
          <p:cNvSpPr/>
          <p:nvPr/>
        </p:nvSpPr>
        <p:spPr>
          <a:xfrm rot="16200000">
            <a:off x="6792818" y="38129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8A5B834-5B54-4A8C-98FC-CF472259940A}"/>
              </a:ext>
            </a:extLst>
          </p:cNvPr>
          <p:cNvSpPr/>
          <p:nvPr/>
        </p:nvSpPr>
        <p:spPr>
          <a:xfrm>
            <a:off x="7341832" y="3325907"/>
            <a:ext cx="1584753" cy="13090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Выбор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Пром</a:t>
            </a:r>
            <a:r>
              <a:rPr lang="ru-RU" dirty="0">
                <a:ln>
                  <a:solidFill>
                    <a:schemeClr val="tx1"/>
                  </a:solidFill>
                </a:ln>
              </a:rPr>
              <a:t>.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Района</a:t>
            </a:r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98803DBE-6F93-4005-8F0E-6BB28AC897E1}"/>
              </a:ext>
            </a:extLst>
          </p:cNvPr>
          <p:cNvSpPr/>
          <p:nvPr/>
        </p:nvSpPr>
        <p:spPr>
          <a:xfrm rot="16200000">
            <a:off x="9021443" y="3912830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86957EEB-C533-4097-A0A6-C2A8A690416F}"/>
              </a:ext>
            </a:extLst>
          </p:cNvPr>
          <p:cNvSpPr/>
          <p:nvPr/>
        </p:nvSpPr>
        <p:spPr>
          <a:xfrm>
            <a:off x="10157956" y="48072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3523010-D9B1-4FF1-B438-21ECFBF9D3F2}"/>
              </a:ext>
            </a:extLst>
          </p:cNvPr>
          <p:cNvSpPr/>
          <p:nvPr/>
        </p:nvSpPr>
        <p:spPr>
          <a:xfrm>
            <a:off x="7492753" y="5301537"/>
            <a:ext cx="1844108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РВС промрайона</a:t>
            </a:r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832EEA6E-BBE9-4436-9CA5-A97BB24B3E33}"/>
              </a:ext>
            </a:extLst>
          </p:cNvPr>
          <p:cNvSpPr/>
          <p:nvPr/>
        </p:nvSpPr>
        <p:spPr>
          <a:xfrm rot="5400000">
            <a:off x="7043528" y="5844948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59BC10D-ED20-461F-A87D-E0563E4D1587}"/>
              </a:ext>
            </a:extLst>
          </p:cNvPr>
          <p:cNvSpPr/>
          <p:nvPr/>
        </p:nvSpPr>
        <p:spPr>
          <a:xfrm>
            <a:off x="4998551" y="5290534"/>
            <a:ext cx="1844108" cy="13174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строки с РВС промрайона в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SQL </a:t>
            </a:r>
            <a:r>
              <a:rPr lang="ru-RU" dirty="0">
                <a:ln>
                  <a:solidFill>
                    <a:schemeClr val="tx1"/>
                  </a:solidFill>
                </a:ln>
              </a:rPr>
              <a:t>таблицу</a:t>
            </a:r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2B013678-7F69-4F26-8112-3E24DD61414F}"/>
              </a:ext>
            </a:extLst>
          </p:cNvPr>
          <p:cNvSpPr/>
          <p:nvPr/>
        </p:nvSpPr>
        <p:spPr>
          <a:xfrm rot="17519896">
            <a:off x="4358402" y="3090657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CADA37C-6A1E-4BA8-BD13-C686678606C2}"/>
              </a:ext>
            </a:extLst>
          </p:cNvPr>
          <p:cNvSpPr/>
          <p:nvPr/>
        </p:nvSpPr>
        <p:spPr>
          <a:xfrm>
            <a:off x="9738804" y="5263368"/>
            <a:ext cx="1713390" cy="6968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Суммирование ВС</a:t>
            </a:r>
          </a:p>
        </p:txBody>
      </p:sp>
      <p:sp>
        <p:nvSpPr>
          <p:cNvPr id="41" name="Стрелка: вниз 40">
            <a:extLst>
              <a:ext uri="{FF2B5EF4-FFF2-40B4-BE49-F238E27FC236}">
                <a16:creationId xmlns:a16="http://schemas.microsoft.com/office/drawing/2014/main" id="{DC0E2E29-817C-413A-BA6A-83EDE242D4A5}"/>
              </a:ext>
            </a:extLst>
          </p:cNvPr>
          <p:cNvSpPr/>
          <p:nvPr/>
        </p:nvSpPr>
        <p:spPr>
          <a:xfrm rot="5400000">
            <a:off x="9325548" y="5534231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2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7B1B4C-FEFB-450D-8256-1FFDDC1C589B}"/>
              </a:ext>
            </a:extLst>
          </p:cNvPr>
          <p:cNvSpPr/>
          <p:nvPr/>
        </p:nvSpPr>
        <p:spPr>
          <a:xfrm>
            <a:off x="4693921" y="3227032"/>
            <a:ext cx="6864806" cy="36309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результатов в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ворд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DEAF19E-360F-4901-8148-7B10B8545430}"/>
              </a:ext>
            </a:extLst>
          </p:cNvPr>
          <p:cNvSpPr/>
          <p:nvPr/>
        </p:nvSpPr>
        <p:spPr>
          <a:xfrm>
            <a:off x="514905" y="1899822"/>
            <a:ext cx="3524435" cy="2117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3883066">
            <a:off x="4338308" y="889989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03594AD-F9DB-44F9-8096-3BC141492FFC}"/>
              </a:ext>
            </a:extLst>
          </p:cNvPr>
          <p:cNvSpPr/>
          <p:nvPr/>
        </p:nvSpPr>
        <p:spPr>
          <a:xfrm>
            <a:off x="5040872" y="429454"/>
            <a:ext cx="1633492" cy="6502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ВС промрайона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6E21480-BF03-4653-BC08-979DB4EC7ACF}"/>
              </a:ext>
            </a:extLst>
          </p:cNvPr>
          <p:cNvSpPr/>
          <p:nvPr/>
        </p:nvSpPr>
        <p:spPr>
          <a:xfrm>
            <a:off x="4788865" y="230818"/>
            <a:ext cx="6769861" cy="27875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Регрессия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D2462A0-9407-49A6-A277-01972B77B616}"/>
              </a:ext>
            </a:extLst>
          </p:cNvPr>
          <p:cNvSpPr/>
          <p:nvPr/>
        </p:nvSpPr>
        <p:spPr>
          <a:xfrm>
            <a:off x="9176801" y="1445134"/>
            <a:ext cx="2133643" cy="6502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Выбор  и настройка метода регрессии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8F20F864-0A70-4429-A9F2-6DAC2218A556}"/>
              </a:ext>
            </a:extLst>
          </p:cNvPr>
          <p:cNvSpPr/>
          <p:nvPr/>
        </p:nvSpPr>
        <p:spPr>
          <a:xfrm rot="16200000">
            <a:off x="6709826" y="65028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A0A6371A-7674-4359-A054-A813627A9602}"/>
              </a:ext>
            </a:extLst>
          </p:cNvPr>
          <p:cNvSpPr/>
          <p:nvPr/>
        </p:nvSpPr>
        <p:spPr>
          <a:xfrm rot="16200000">
            <a:off x="8784765" y="65028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41D62467-B1B3-444E-9BFF-9C2B5B640175}"/>
              </a:ext>
            </a:extLst>
          </p:cNvPr>
          <p:cNvSpPr/>
          <p:nvPr/>
        </p:nvSpPr>
        <p:spPr>
          <a:xfrm>
            <a:off x="9943085" y="117406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0C9BB29-6377-48E4-8010-DA52A822ACE9}"/>
              </a:ext>
            </a:extLst>
          </p:cNvPr>
          <p:cNvSpPr/>
          <p:nvPr/>
        </p:nvSpPr>
        <p:spPr>
          <a:xfrm>
            <a:off x="7085908" y="429454"/>
            <a:ext cx="1633492" cy="65029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Выбор вида, годов</a:t>
            </a:r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C7E6483B-6241-4D6C-BC89-5A38554BCB82}"/>
              </a:ext>
            </a:extLst>
          </p:cNvPr>
          <p:cNvSpPr/>
          <p:nvPr/>
        </p:nvSpPr>
        <p:spPr>
          <a:xfrm>
            <a:off x="10036297" y="215819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510A9C8-A29C-495F-9070-9D92270FA032}"/>
              </a:ext>
            </a:extLst>
          </p:cNvPr>
          <p:cNvSpPr/>
          <p:nvPr/>
        </p:nvSpPr>
        <p:spPr>
          <a:xfrm>
            <a:off x="9341940" y="2414883"/>
            <a:ext cx="2216786" cy="542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Настройки и результат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регресии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6E69E847-E6BF-4929-A68D-8DC3FEFEF6DE}"/>
              </a:ext>
            </a:extLst>
          </p:cNvPr>
          <p:cNvSpPr/>
          <p:nvPr/>
        </p:nvSpPr>
        <p:spPr>
          <a:xfrm rot="5400000">
            <a:off x="8875543" y="2519585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B0F267B-C6E3-44F6-A7D0-1CA0FF029689}"/>
              </a:ext>
            </a:extLst>
          </p:cNvPr>
          <p:cNvSpPr/>
          <p:nvPr/>
        </p:nvSpPr>
        <p:spPr>
          <a:xfrm>
            <a:off x="7238130" y="2095424"/>
            <a:ext cx="1435733" cy="819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SQL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Стрелка: вниз 28">
            <a:extLst>
              <a:ext uri="{FF2B5EF4-FFF2-40B4-BE49-F238E27FC236}">
                <a16:creationId xmlns:a16="http://schemas.microsoft.com/office/drawing/2014/main" id="{5AA0997D-BDF2-4F5D-AF66-CDA542F3A6F3}"/>
              </a:ext>
            </a:extLst>
          </p:cNvPr>
          <p:cNvSpPr/>
          <p:nvPr/>
        </p:nvSpPr>
        <p:spPr>
          <a:xfrm rot="5400000">
            <a:off x="4183158" y="2138978"/>
            <a:ext cx="599774" cy="809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EA8719D-BD56-4EC2-AED6-D6EDF83054AF}"/>
              </a:ext>
            </a:extLst>
          </p:cNvPr>
          <p:cNvSpPr/>
          <p:nvPr/>
        </p:nvSpPr>
        <p:spPr>
          <a:xfrm>
            <a:off x="4788866" y="3329007"/>
            <a:ext cx="1990296" cy="34027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ВС промрайона.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с настройками и результатами регрессии.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истории вылова. 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расчета биологических показателей.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C1FDFC4-6D98-4172-8386-FD7D2C7DA8C2}"/>
              </a:ext>
            </a:extLst>
          </p:cNvPr>
          <p:cNvSpPr/>
          <p:nvPr/>
        </p:nvSpPr>
        <p:spPr>
          <a:xfrm>
            <a:off x="9480906" y="3358414"/>
            <a:ext cx="1918613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Расчеты коэффициентов</a:t>
            </a:r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FBB6B443-65A8-4957-8869-4A703FE0AE2D}"/>
              </a:ext>
            </a:extLst>
          </p:cNvPr>
          <p:cNvSpPr/>
          <p:nvPr/>
        </p:nvSpPr>
        <p:spPr>
          <a:xfrm rot="16200000">
            <a:off x="6792818" y="38129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8A5B834-5B54-4A8C-98FC-CF472259940A}"/>
              </a:ext>
            </a:extLst>
          </p:cNvPr>
          <p:cNvSpPr/>
          <p:nvPr/>
        </p:nvSpPr>
        <p:spPr>
          <a:xfrm>
            <a:off x="7341832" y="3325907"/>
            <a:ext cx="1584753" cy="130902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Построение графиков регрессии и истории лова </a:t>
            </a:r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98803DBE-6F93-4005-8F0E-6BB28AC897E1}"/>
              </a:ext>
            </a:extLst>
          </p:cNvPr>
          <p:cNvSpPr/>
          <p:nvPr/>
        </p:nvSpPr>
        <p:spPr>
          <a:xfrm rot="16200000">
            <a:off x="9021443" y="3912830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86957EEB-C533-4097-A0A6-C2A8A690416F}"/>
              </a:ext>
            </a:extLst>
          </p:cNvPr>
          <p:cNvSpPr/>
          <p:nvPr/>
        </p:nvSpPr>
        <p:spPr>
          <a:xfrm>
            <a:off x="10157956" y="48072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3523010-D9B1-4FF1-B438-21ECFBF9D3F2}"/>
              </a:ext>
            </a:extLst>
          </p:cNvPr>
          <p:cNvSpPr/>
          <p:nvPr/>
        </p:nvSpPr>
        <p:spPr>
          <a:xfrm>
            <a:off x="9424960" y="5204440"/>
            <a:ext cx="1885484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Составить шаблон файла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ворд</a:t>
            </a:r>
            <a:r>
              <a:rPr lang="ru-RU" dirty="0">
                <a:ln>
                  <a:solidFill>
                    <a:schemeClr val="tx1"/>
                  </a:solidFill>
                </a:ln>
              </a:rPr>
              <a:t> и заполнить его данными</a:t>
            </a:r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832EEA6E-BBE9-4436-9CA5-A97BB24B3E33}"/>
              </a:ext>
            </a:extLst>
          </p:cNvPr>
          <p:cNvSpPr/>
          <p:nvPr/>
        </p:nvSpPr>
        <p:spPr>
          <a:xfrm rot="5400000">
            <a:off x="8997304" y="575885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59BC10D-ED20-461F-A87D-E0563E4D1587}"/>
              </a:ext>
            </a:extLst>
          </p:cNvPr>
          <p:cNvSpPr/>
          <p:nvPr/>
        </p:nvSpPr>
        <p:spPr>
          <a:xfrm>
            <a:off x="6991700" y="5209761"/>
            <a:ext cx="1844108" cy="13174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файла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ворд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1C427D7-68DD-4238-8CED-B43E50988892}"/>
              </a:ext>
            </a:extLst>
          </p:cNvPr>
          <p:cNvSpPr/>
          <p:nvPr/>
        </p:nvSpPr>
        <p:spPr>
          <a:xfrm>
            <a:off x="9194413" y="406148"/>
            <a:ext cx="1713390" cy="6968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Суммирование ВС</a:t>
            </a:r>
          </a:p>
        </p:txBody>
      </p:sp>
      <p:sp>
        <p:nvSpPr>
          <p:cNvPr id="27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8248787">
            <a:off x="4247831" y="3061440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5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9">
            <a:extLst>
              <a:ext uri="{FF2B5EF4-FFF2-40B4-BE49-F238E27FC236}">
                <a16:creationId xmlns:a16="http://schemas.microsoft.com/office/drawing/2014/main" id="{6DEAF19E-360F-4901-8148-7B10B8545430}"/>
              </a:ext>
            </a:extLst>
          </p:cNvPr>
          <p:cNvSpPr/>
          <p:nvPr/>
        </p:nvSpPr>
        <p:spPr>
          <a:xfrm>
            <a:off x="183980" y="2168370"/>
            <a:ext cx="3524435" cy="2117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3883066">
            <a:off x="4186628" y="1556164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14">
            <a:extLst>
              <a:ext uri="{FF2B5EF4-FFF2-40B4-BE49-F238E27FC236}">
                <a16:creationId xmlns:a16="http://schemas.microsoft.com/office/drawing/2014/main" id="{2CA6E7FA-DFEE-4E44-B089-A1D454851EA5}"/>
              </a:ext>
            </a:extLst>
          </p:cNvPr>
          <p:cNvSpPr/>
          <p:nvPr/>
        </p:nvSpPr>
        <p:spPr>
          <a:xfrm rot="18248787">
            <a:off x="4096151" y="3727615"/>
            <a:ext cx="337978" cy="1116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7B1B4C-FEFB-450D-8256-1FFDDC1C589B}"/>
              </a:ext>
            </a:extLst>
          </p:cNvPr>
          <p:cNvSpPr/>
          <p:nvPr/>
        </p:nvSpPr>
        <p:spPr>
          <a:xfrm>
            <a:off x="4788865" y="3227032"/>
            <a:ext cx="6769861" cy="36309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биологических показателей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E21480-BF03-4653-BC08-979DB4EC7ACF}"/>
              </a:ext>
            </a:extLst>
          </p:cNvPr>
          <p:cNvSpPr/>
          <p:nvPr/>
        </p:nvSpPr>
        <p:spPr>
          <a:xfrm>
            <a:off x="4788865" y="230818"/>
            <a:ext cx="6769861" cy="27875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История вылова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03594AD-F9DB-44F9-8096-3BC141492FFC}"/>
              </a:ext>
            </a:extLst>
          </p:cNvPr>
          <p:cNvSpPr/>
          <p:nvPr/>
        </p:nvSpPr>
        <p:spPr>
          <a:xfrm>
            <a:off x="5040872" y="429454"/>
            <a:ext cx="1633492" cy="6502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Список таблиц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D2462A0-9407-49A6-A277-01972B77B616}"/>
              </a:ext>
            </a:extLst>
          </p:cNvPr>
          <p:cNvSpPr/>
          <p:nvPr/>
        </p:nvSpPr>
        <p:spPr>
          <a:xfrm>
            <a:off x="8978537" y="1278377"/>
            <a:ext cx="2664823" cy="92788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Получение квоты и выработки по введенным показателям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0C9BB29-6377-48E4-8010-DA52A822ACE9}"/>
              </a:ext>
            </a:extLst>
          </p:cNvPr>
          <p:cNvSpPr/>
          <p:nvPr/>
        </p:nvSpPr>
        <p:spPr>
          <a:xfrm>
            <a:off x="7066118" y="329333"/>
            <a:ext cx="1633492" cy="16894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Таблицы Регистра</a:t>
            </a:r>
          </a:p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Таблица истории лова за прошлый год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B0F267B-C6E3-44F6-A7D0-1CA0FF029689}"/>
              </a:ext>
            </a:extLst>
          </p:cNvPr>
          <p:cNvSpPr/>
          <p:nvPr/>
        </p:nvSpPr>
        <p:spPr>
          <a:xfrm>
            <a:off x="6442206" y="2253221"/>
            <a:ext cx="2382379" cy="615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SQL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1C427D7-68DD-4238-8CED-B43E50988892}"/>
              </a:ext>
            </a:extLst>
          </p:cNvPr>
          <p:cNvSpPr/>
          <p:nvPr/>
        </p:nvSpPr>
        <p:spPr>
          <a:xfrm>
            <a:off x="9160847" y="397268"/>
            <a:ext cx="2116031" cy="69689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Выбор вида, года, места вылова</a:t>
            </a:r>
          </a:p>
        </p:txBody>
      </p:sp>
      <p:sp>
        <p:nvSpPr>
          <p:cNvPr id="21" name="Стрелка: вниз 18">
            <a:extLst>
              <a:ext uri="{FF2B5EF4-FFF2-40B4-BE49-F238E27FC236}">
                <a16:creationId xmlns:a16="http://schemas.microsoft.com/office/drawing/2014/main" id="{8F20F864-0A70-4429-A9F2-6DAC2218A556}"/>
              </a:ext>
            </a:extLst>
          </p:cNvPr>
          <p:cNvSpPr/>
          <p:nvPr/>
        </p:nvSpPr>
        <p:spPr>
          <a:xfrm rot="16200000">
            <a:off x="6709826" y="65028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0">
            <a:extLst>
              <a:ext uri="{FF2B5EF4-FFF2-40B4-BE49-F238E27FC236}">
                <a16:creationId xmlns:a16="http://schemas.microsoft.com/office/drawing/2014/main" id="{A0A6371A-7674-4359-A054-A813627A9602}"/>
              </a:ext>
            </a:extLst>
          </p:cNvPr>
          <p:cNvSpPr/>
          <p:nvPr/>
        </p:nvSpPr>
        <p:spPr>
          <a:xfrm rot="16200000">
            <a:off x="8784765" y="65028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1">
            <a:extLst>
              <a:ext uri="{FF2B5EF4-FFF2-40B4-BE49-F238E27FC236}">
                <a16:creationId xmlns:a16="http://schemas.microsoft.com/office/drawing/2014/main" id="{41D62467-B1B3-444E-9BFF-9C2B5B640175}"/>
              </a:ext>
            </a:extLst>
          </p:cNvPr>
          <p:cNvSpPr/>
          <p:nvPr/>
        </p:nvSpPr>
        <p:spPr>
          <a:xfrm>
            <a:off x="9943085" y="1174064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C7E6483B-6241-4D6C-BC89-5A38554BCB82}"/>
              </a:ext>
            </a:extLst>
          </p:cNvPr>
          <p:cNvSpPr/>
          <p:nvPr/>
        </p:nvSpPr>
        <p:spPr>
          <a:xfrm>
            <a:off x="10036297" y="2158193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D2462A0-9407-49A6-A277-01972B77B616}"/>
              </a:ext>
            </a:extLst>
          </p:cNvPr>
          <p:cNvSpPr/>
          <p:nvPr/>
        </p:nvSpPr>
        <p:spPr>
          <a:xfrm>
            <a:off x="9044440" y="2262511"/>
            <a:ext cx="2407332" cy="60649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Суммирование расчета вылова</a:t>
            </a:r>
          </a:p>
        </p:txBody>
      </p:sp>
      <p:sp>
        <p:nvSpPr>
          <p:cNvPr id="26" name="Стрелка: вниз 18">
            <a:extLst>
              <a:ext uri="{FF2B5EF4-FFF2-40B4-BE49-F238E27FC236}">
                <a16:creationId xmlns:a16="http://schemas.microsoft.com/office/drawing/2014/main" id="{8F20F864-0A70-4429-A9F2-6DAC2218A556}"/>
              </a:ext>
            </a:extLst>
          </p:cNvPr>
          <p:cNvSpPr/>
          <p:nvPr/>
        </p:nvSpPr>
        <p:spPr>
          <a:xfrm rot="5012131">
            <a:off x="8782127" y="2507551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EA8719D-BD56-4EC2-AED6-D6EDF83054AF}"/>
              </a:ext>
            </a:extLst>
          </p:cNvPr>
          <p:cNvSpPr/>
          <p:nvPr/>
        </p:nvSpPr>
        <p:spPr>
          <a:xfrm>
            <a:off x="4923648" y="3329007"/>
            <a:ext cx="1844108" cy="13174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Таблицу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биоАнализа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C1FDFC4-6D98-4172-8386-FD7D2C7DA8C2}"/>
              </a:ext>
            </a:extLst>
          </p:cNvPr>
          <p:cNvSpPr/>
          <p:nvPr/>
        </p:nvSpPr>
        <p:spPr>
          <a:xfrm>
            <a:off x="9480907" y="3358414"/>
            <a:ext cx="1844108" cy="1317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Расчет статистических </a:t>
            </a:r>
            <a:r>
              <a:rPr lang="ru-RU" dirty="0" err="1">
                <a:ln>
                  <a:solidFill>
                    <a:schemeClr val="tx1"/>
                  </a:solidFill>
                </a:ln>
              </a:rPr>
              <a:t>показатей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Стрелка: вниз 31">
            <a:extLst>
              <a:ext uri="{FF2B5EF4-FFF2-40B4-BE49-F238E27FC236}">
                <a16:creationId xmlns:a16="http://schemas.microsoft.com/office/drawing/2014/main" id="{FBB6B443-65A8-4957-8869-4A703FE0AE2D}"/>
              </a:ext>
            </a:extLst>
          </p:cNvPr>
          <p:cNvSpPr/>
          <p:nvPr/>
        </p:nvSpPr>
        <p:spPr>
          <a:xfrm rot="16200000">
            <a:off x="6792818" y="38129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8A5B834-5B54-4A8C-98FC-CF472259940A}"/>
              </a:ext>
            </a:extLst>
          </p:cNvPr>
          <p:cNvSpPr/>
          <p:nvPr/>
        </p:nvSpPr>
        <p:spPr>
          <a:xfrm>
            <a:off x="7341832" y="3325907"/>
            <a:ext cx="1584753" cy="130902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Выбор вида и года</a:t>
            </a:r>
          </a:p>
        </p:txBody>
      </p:sp>
      <p:sp>
        <p:nvSpPr>
          <p:cNvPr id="31" name="Стрелка: вниз 33">
            <a:extLst>
              <a:ext uri="{FF2B5EF4-FFF2-40B4-BE49-F238E27FC236}">
                <a16:creationId xmlns:a16="http://schemas.microsoft.com/office/drawing/2014/main" id="{98803DBE-6F93-4005-8F0E-6BB28AC897E1}"/>
              </a:ext>
            </a:extLst>
          </p:cNvPr>
          <p:cNvSpPr/>
          <p:nvPr/>
        </p:nvSpPr>
        <p:spPr>
          <a:xfrm rot="16200000">
            <a:off x="9021443" y="3912830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низ 34">
            <a:extLst>
              <a:ext uri="{FF2B5EF4-FFF2-40B4-BE49-F238E27FC236}">
                <a16:creationId xmlns:a16="http://schemas.microsoft.com/office/drawing/2014/main" id="{86957EEB-C533-4097-A0A6-C2A8A690416F}"/>
              </a:ext>
            </a:extLst>
          </p:cNvPr>
          <p:cNvSpPr/>
          <p:nvPr/>
        </p:nvSpPr>
        <p:spPr>
          <a:xfrm>
            <a:off x="10157956" y="4807257"/>
            <a:ext cx="310717" cy="20863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CADA37C-6A1E-4BA8-BD13-C686678606C2}"/>
              </a:ext>
            </a:extLst>
          </p:cNvPr>
          <p:cNvSpPr/>
          <p:nvPr/>
        </p:nvSpPr>
        <p:spPr>
          <a:xfrm>
            <a:off x="9738804" y="5263368"/>
            <a:ext cx="1713390" cy="13446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</a:rPr>
              <a:t>Экспорт в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SQL</a:t>
            </a:r>
            <a:endParaRPr lang="ru-RU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7935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5F46274-9F08-4A2F-AA16-4A13E59E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Начальные переменные сохранить в виде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41454850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200</Words>
  <Application>Microsoft Office PowerPoint</Application>
  <PresentationFormat>Широкоэкранный</PresentationFormat>
  <Paragraphs>60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Grigori Polend</dc:creator>
  <cp:lastModifiedBy>Grigori Polend</cp:lastModifiedBy>
  <cp:revision>15</cp:revision>
  <dcterms:created xsi:type="dcterms:W3CDTF">2022-05-10T11:38:22Z</dcterms:created>
  <dcterms:modified xsi:type="dcterms:W3CDTF">2022-06-01T17:01:12Z</dcterms:modified>
</cp:coreProperties>
</file>