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65D60-2553-4599-A0DF-63878EEF8AA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89BF2BA-563C-4A2B-BEF7-10A1B49246AE}">
      <dgm:prSet phldrT="[Text]"/>
      <dgm:spPr/>
      <dgm:t>
        <a:bodyPr/>
        <a:lstStyle/>
        <a:p>
          <a:r>
            <a:rPr lang="id-ID" dirty="0" smtClean="0"/>
            <a:t>GUNAWAN TOPO WIBOWO</a:t>
          </a:r>
          <a:endParaRPr lang="id-ID" dirty="0"/>
        </a:p>
      </dgm:t>
    </dgm:pt>
    <dgm:pt modelId="{A15EB6D4-6FDB-47A8-B603-CCD1457A7589}" type="parTrans" cxnId="{8748B930-D47D-451B-A17C-AA636A4C3D64}">
      <dgm:prSet/>
      <dgm:spPr/>
      <dgm:t>
        <a:bodyPr/>
        <a:lstStyle/>
        <a:p>
          <a:endParaRPr lang="id-ID"/>
        </a:p>
      </dgm:t>
    </dgm:pt>
    <dgm:pt modelId="{13E6385B-F627-47AD-8D05-7B9103C3C8C6}" type="sibTrans" cxnId="{8748B930-D47D-451B-A17C-AA636A4C3D64}">
      <dgm:prSet/>
      <dgm:spPr/>
      <dgm:t>
        <a:bodyPr/>
        <a:lstStyle/>
        <a:p>
          <a:endParaRPr lang="id-ID"/>
        </a:p>
      </dgm:t>
    </dgm:pt>
    <dgm:pt modelId="{92354588-71DE-49F0-8094-1736D115955B}" type="pres">
      <dgm:prSet presAssocID="{A0965D60-2553-4599-A0DF-63878EEF8A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5B6DFB5-4871-479C-8271-415C9546F65E}" type="pres">
      <dgm:prSet presAssocID="{489BF2BA-563C-4A2B-BEF7-10A1B49246AE}" presName="node" presStyleLbl="node1" presStyleIdx="0" presStyleCnt="1" custScaleX="360378" custLinFactNeighborX="-3653" custLinFactNeighborY="-2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965A688-1865-465C-8F60-65BCA82C4BD7}" type="presOf" srcId="{A0965D60-2553-4599-A0DF-63878EEF8AA8}" destId="{92354588-71DE-49F0-8094-1736D115955B}" srcOrd="0" destOrd="0" presId="urn:microsoft.com/office/officeart/2005/8/layout/default"/>
    <dgm:cxn modelId="{48ACF447-C8AC-4186-92BC-F7CA0C983D34}" type="presOf" srcId="{489BF2BA-563C-4A2B-BEF7-10A1B49246AE}" destId="{05B6DFB5-4871-479C-8271-415C9546F65E}" srcOrd="0" destOrd="0" presId="urn:microsoft.com/office/officeart/2005/8/layout/default"/>
    <dgm:cxn modelId="{8748B930-D47D-451B-A17C-AA636A4C3D64}" srcId="{A0965D60-2553-4599-A0DF-63878EEF8AA8}" destId="{489BF2BA-563C-4A2B-BEF7-10A1B49246AE}" srcOrd="0" destOrd="0" parTransId="{A15EB6D4-6FDB-47A8-B603-CCD1457A7589}" sibTransId="{13E6385B-F627-47AD-8D05-7B9103C3C8C6}"/>
    <dgm:cxn modelId="{B291ACA8-0607-49F8-8849-79A80F8AF629}" type="presParOf" srcId="{92354588-71DE-49F0-8094-1736D115955B}" destId="{05B6DFB5-4871-479C-8271-415C9546F65E}" srcOrd="0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CFE77E-0831-4563-B531-8757503BB32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9AFA2F2-76C3-4E57-8275-4A55CF737902}">
      <dgm:prSet phldrT="[Text]"/>
      <dgm:spPr/>
      <dgm:t>
        <a:bodyPr/>
        <a:lstStyle/>
        <a:p>
          <a:r>
            <a:rPr lang="id-ID" dirty="0" smtClean="0"/>
            <a:t>Surakarta, 17 Sept 1984</a:t>
          </a:r>
          <a:endParaRPr lang="id-ID" dirty="0"/>
        </a:p>
      </dgm:t>
    </dgm:pt>
    <dgm:pt modelId="{3A78A24F-E76B-4D92-ADA3-A4D20CD52C8D}" type="parTrans" cxnId="{58921537-B254-4C2B-AE0C-973EA3B801BB}">
      <dgm:prSet/>
      <dgm:spPr/>
      <dgm:t>
        <a:bodyPr/>
        <a:lstStyle/>
        <a:p>
          <a:endParaRPr lang="id-ID"/>
        </a:p>
      </dgm:t>
    </dgm:pt>
    <dgm:pt modelId="{E04CC18D-8A45-4DD2-9135-231157524382}" type="sibTrans" cxnId="{58921537-B254-4C2B-AE0C-973EA3B801BB}">
      <dgm:prSet/>
      <dgm:spPr/>
      <dgm:t>
        <a:bodyPr/>
        <a:lstStyle/>
        <a:p>
          <a:endParaRPr lang="id-ID"/>
        </a:p>
      </dgm:t>
    </dgm:pt>
    <dgm:pt modelId="{47F24287-4500-4166-9246-D596DDC9A04A}" type="pres">
      <dgm:prSet presAssocID="{9ACFE77E-0831-4563-B531-8757503BB3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EC2BEE6-6DB3-4C7C-B156-B6CA5CC0A26E}" type="pres">
      <dgm:prSet presAssocID="{89AFA2F2-76C3-4E57-8275-4A55CF737902}" presName="node" presStyleLbl="node1" presStyleIdx="0" presStyleCnt="1" custScaleX="284003" custLinFactX="-155336" custLinFactNeighborX="-200000" custLinFactNeighborY="-662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B55E7B0-F0CB-4222-8EF2-B7C6F52FFCA8}" type="presOf" srcId="{9ACFE77E-0831-4563-B531-8757503BB32A}" destId="{47F24287-4500-4166-9246-D596DDC9A04A}" srcOrd="0" destOrd="0" presId="urn:microsoft.com/office/officeart/2005/8/layout/default"/>
    <dgm:cxn modelId="{58921537-B254-4C2B-AE0C-973EA3B801BB}" srcId="{9ACFE77E-0831-4563-B531-8757503BB32A}" destId="{89AFA2F2-76C3-4E57-8275-4A55CF737902}" srcOrd="0" destOrd="0" parTransId="{3A78A24F-E76B-4D92-ADA3-A4D20CD52C8D}" sibTransId="{E04CC18D-8A45-4DD2-9135-231157524382}"/>
    <dgm:cxn modelId="{53AD7A79-43F3-40A8-B77F-6CA334842313}" type="presOf" srcId="{89AFA2F2-76C3-4E57-8275-4A55CF737902}" destId="{8EC2BEE6-6DB3-4C7C-B156-B6CA5CC0A26E}" srcOrd="0" destOrd="0" presId="urn:microsoft.com/office/officeart/2005/8/layout/default"/>
    <dgm:cxn modelId="{544CBDA8-807B-4C03-BA16-260D89ADF34D}" type="presParOf" srcId="{47F24287-4500-4166-9246-D596DDC9A04A}" destId="{8EC2BEE6-6DB3-4C7C-B156-B6CA5CC0A26E}" srcOrd="0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8E5EAE-610C-4E51-872D-4B58044737F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AD85F83-9636-49EE-821F-E90651454EA6}">
      <dgm:prSet phldrT="[Text]"/>
      <dgm:spPr/>
      <dgm:t>
        <a:bodyPr/>
        <a:lstStyle/>
        <a:p>
          <a:r>
            <a:rPr lang="id-ID" b="1" dirty="0" smtClean="0"/>
            <a:t>Nokia Care n Sales</a:t>
          </a:r>
        </a:p>
        <a:p>
          <a:r>
            <a:rPr lang="id-ID" b="1" dirty="0" smtClean="0"/>
            <a:t>(April ‘08 – Okt’08)</a:t>
          </a:r>
        </a:p>
        <a:p>
          <a:r>
            <a:rPr lang="id-ID" b="1" dirty="0" smtClean="0"/>
            <a:t>Customer Service</a:t>
          </a:r>
          <a:endParaRPr lang="id-ID" b="1" dirty="0"/>
        </a:p>
      </dgm:t>
    </dgm:pt>
    <dgm:pt modelId="{B2B1A81A-8E90-4C89-A924-19B16561E3DC}" type="parTrans" cxnId="{EAAA4790-9E58-4F77-B341-6CC594A7C812}">
      <dgm:prSet/>
      <dgm:spPr/>
      <dgm:t>
        <a:bodyPr/>
        <a:lstStyle/>
        <a:p>
          <a:endParaRPr lang="id-ID"/>
        </a:p>
      </dgm:t>
    </dgm:pt>
    <dgm:pt modelId="{1C4CD27F-35D4-48BB-A184-28FFA7396894}" type="sibTrans" cxnId="{EAAA4790-9E58-4F77-B341-6CC594A7C812}">
      <dgm:prSet/>
      <dgm:spPr/>
      <dgm:t>
        <a:bodyPr/>
        <a:lstStyle/>
        <a:p>
          <a:endParaRPr lang="id-ID"/>
        </a:p>
      </dgm:t>
    </dgm:pt>
    <dgm:pt modelId="{20C259F3-FAD4-4FD5-9FDC-CB64CEBB2165}">
      <dgm:prSet phldrT="[Text]"/>
      <dgm:spPr/>
      <dgm:t>
        <a:bodyPr/>
        <a:lstStyle/>
        <a:p>
          <a:r>
            <a:rPr lang="id-ID" b="1" dirty="0" smtClean="0"/>
            <a:t>PT. Bank Rakyat Indonesia </a:t>
          </a:r>
        </a:p>
        <a:p>
          <a:r>
            <a:rPr lang="id-ID" b="1" dirty="0" smtClean="0"/>
            <a:t>Outsourching PT. IMS</a:t>
          </a:r>
        </a:p>
        <a:p>
          <a:r>
            <a:rPr lang="id-ID" b="1" dirty="0" smtClean="0"/>
            <a:t>(13 Okt ’08 – 13 Des ’12)</a:t>
          </a:r>
        </a:p>
        <a:p>
          <a:r>
            <a:rPr lang="id-ID" b="1" dirty="0" smtClean="0"/>
            <a:t>Frontliner, Teller n Pet. ATM</a:t>
          </a:r>
          <a:endParaRPr lang="id-ID" b="1" dirty="0"/>
        </a:p>
      </dgm:t>
    </dgm:pt>
    <dgm:pt modelId="{B2A53884-E22A-4F6E-98F9-238AE385B37E}" type="parTrans" cxnId="{9EDC47DB-263E-47C5-87E9-7C665483E50A}">
      <dgm:prSet/>
      <dgm:spPr/>
      <dgm:t>
        <a:bodyPr/>
        <a:lstStyle/>
        <a:p>
          <a:endParaRPr lang="id-ID"/>
        </a:p>
      </dgm:t>
    </dgm:pt>
    <dgm:pt modelId="{CF4A1BB0-8BBA-45B4-96E8-B156CCC445F8}" type="sibTrans" cxnId="{9EDC47DB-263E-47C5-87E9-7C665483E50A}">
      <dgm:prSet/>
      <dgm:spPr/>
      <dgm:t>
        <a:bodyPr/>
        <a:lstStyle/>
        <a:p>
          <a:endParaRPr lang="id-ID"/>
        </a:p>
      </dgm:t>
    </dgm:pt>
    <dgm:pt modelId="{F3A5B1B7-44E9-4C91-8136-0ACC0EF48F72}">
      <dgm:prSet/>
      <dgm:spPr/>
      <dgm:t>
        <a:bodyPr/>
        <a:lstStyle/>
        <a:p>
          <a:r>
            <a:rPr lang="id-ID" b="1" dirty="0" smtClean="0"/>
            <a:t>PT. Bank Mega Syariah</a:t>
          </a:r>
        </a:p>
        <a:p>
          <a:r>
            <a:rPr lang="id-ID" b="1" dirty="0" smtClean="0"/>
            <a:t>(Des ‘12 – 01 Mei ’13)</a:t>
          </a:r>
        </a:p>
        <a:p>
          <a:r>
            <a:rPr lang="id-ID" b="1" dirty="0" smtClean="0"/>
            <a:t>Marketing Lending</a:t>
          </a:r>
          <a:endParaRPr lang="id-ID" b="1" dirty="0"/>
        </a:p>
      </dgm:t>
    </dgm:pt>
    <dgm:pt modelId="{7E71738B-BDDF-4538-83D1-6F5D97BC27A1}" type="parTrans" cxnId="{CB8CEBBF-4BB7-4F14-9E31-60E165EF6F13}">
      <dgm:prSet/>
      <dgm:spPr/>
      <dgm:t>
        <a:bodyPr/>
        <a:lstStyle/>
        <a:p>
          <a:endParaRPr lang="id-ID"/>
        </a:p>
      </dgm:t>
    </dgm:pt>
    <dgm:pt modelId="{577D34BA-610D-4A09-82D4-9C420839AE3F}" type="sibTrans" cxnId="{CB8CEBBF-4BB7-4F14-9E31-60E165EF6F13}">
      <dgm:prSet/>
      <dgm:spPr/>
      <dgm:t>
        <a:bodyPr/>
        <a:lstStyle/>
        <a:p>
          <a:endParaRPr lang="id-ID"/>
        </a:p>
      </dgm:t>
    </dgm:pt>
    <dgm:pt modelId="{A5AA5323-D9D5-4209-8CA7-B7111F86DBA8}">
      <dgm:prSet/>
      <dgm:spPr/>
      <dgm:t>
        <a:bodyPr/>
        <a:lstStyle/>
        <a:p>
          <a:r>
            <a:rPr lang="id-ID" b="1" dirty="0" smtClean="0"/>
            <a:t>PT. Santos Jaya Abadi  / PT Fastrata Buana (Kapal Api Group)</a:t>
          </a:r>
        </a:p>
        <a:p>
          <a:r>
            <a:rPr lang="id-ID" b="1" dirty="0" smtClean="0"/>
            <a:t>01 Juli ‘13 </a:t>
          </a:r>
          <a:r>
            <a:rPr lang="id-ID" b="1" dirty="0" smtClean="0"/>
            <a:t>– sekarang **AREA PROMOTION SUPERVISOR**</a:t>
          </a:r>
          <a:endParaRPr lang="id-ID" b="1" dirty="0"/>
        </a:p>
      </dgm:t>
    </dgm:pt>
    <dgm:pt modelId="{7AC8B630-66D5-4974-86E3-6135246D698E}" type="parTrans" cxnId="{1FDA67E5-EF3A-4E3A-B10A-06191AA6BCE5}">
      <dgm:prSet/>
      <dgm:spPr/>
      <dgm:t>
        <a:bodyPr/>
        <a:lstStyle/>
        <a:p>
          <a:endParaRPr lang="id-ID"/>
        </a:p>
      </dgm:t>
    </dgm:pt>
    <dgm:pt modelId="{2E5BB74F-EDB5-4913-87B2-4E896B6C2028}" type="sibTrans" cxnId="{1FDA67E5-EF3A-4E3A-B10A-06191AA6BCE5}">
      <dgm:prSet/>
      <dgm:spPr/>
      <dgm:t>
        <a:bodyPr/>
        <a:lstStyle/>
        <a:p>
          <a:endParaRPr lang="id-ID"/>
        </a:p>
      </dgm:t>
    </dgm:pt>
    <dgm:pt modelId="{96C0AC0E-4763-4BF2-9DA4-E2A7FE6AC9F2}" type="pres">
      <dgm:prSet presAssocID="{3F8E5EAE-610C-4E51-872D-4B58044737F6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AF29085-C42E-4842-AE86-CB48E5956142}" type="pres">
      <dgm:prSet presAssocID="{3F8E5EAE-610C-4E51-872D-4B58044737F6}" presName="arrow" presStyleLbl="bgShp" presStyleIdx="0" presStyleCnt="1" custScaleY="120000" custLinFactNeighborY="-1250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</dgm:pt>
    <dgm:pt modelId="{9C1F5009-E6B9-42CD-9A44-A343477D6BA3}" type="pres">
      <dgm:prSet presAssocID="{3F8E5EAE-610C-4E51-872D-4B58044737F6}" presName="arrowDiagram4" presStyleCnt="0"/>
      <dgm:spPr/>
    </dgm:pt>
    <dgm:pt modelId="{F19765CE-E1AD-4252-8C0C-1013D3538F60}" type="pres">
      <dgm:prSet presAssocID="{BAD85F83-9636-49EE-821F-E90651454EA6}" presName="bullet4a" presStyleLbl="node1" presStyleIdx="0" presStyleCnt="4"/>
      <dgm:spPr/>
    </dgm:pt>
    <dgm:pt modelId="{F7BD2067-9F1B-4513-B18A-C31423C78852}" type="pres">
      <dgm:prSet presAssocID="{BAD85F83-9636-49EE-821F-E90651454EA6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86BECA-5084-4AA0-9A6E-02E2B0DD10B4}" type="pres">
      <dgm:prSet presAssocID="{20C259F3-FAD4-4FD5-9FDC-CB64CEBB2165}" presName="bullet4b" presStyleLbl="node1" presStyleIdx="1" presStyleCnt="4"/>
      <dgm:spPr/>
    </dgm:pt>
    <dgm:pt modelId="{4433AC4C-2527-477E-B1F3-90E110037B86}" type="pres">
      <dgm:prSet presAssocID="{20C259F3-FAD4-4FD5-9FDC-CB64CEBB2165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594578-321F-4BEF-BA53-F22E2AC279B4}" type="pres">
      <dgm:prSet presAssocID="{F3A5B1B7-44E9-4C91-8136-0ACC0EF48F72}" presName="bullet4c" presStyleLbl="node1" presStyleIdx="2" presStyleCnt="4"/>
      <dgm:spPr/>
    </dgm:pt>
    <dgm:pt modelId="{90C8977A-2F2B-46D0-A6FD-8C07CA8290A6}" type="pres">
      <dgm:prSet presAssocID="{F3A5B1B7-44E9-4C91-8136-0ACC0EF48F72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B1C8BF1-41CA-4AEF-9334-4FA35E738BB0}" type="pres">
      <dgm:prSet presAssocID="{A5AA5323-D9D5-4209-8CA7-B7111F86DBA8}" presName="bullet4d" presStyleLbl="node1" presStyleIdx="3" presStyleCnt="4"/>
      <dgm:spPr/>
    </dgm:pt>
    <dgm:pt modelId="{6789A59E-E531-4835-BF8C-7A364202821E}" type="pres">
      <dgm:prSet presAssocID="{A5AA5323-D9D5-4209-8CA7-B7111F86DBA8}" presName="textBox4d" presStyleLbl="revTx" presStyleIdx="3" presStyleCnt="4" custScaleX="14815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B8CEBBF-4BB7-4F14-9E31-60E165EF6F13}" srcId="{3F8E5EAE-610C-4E51-872D-4B58044737F6}" destId="{F3A5B1B7-44E9-4C91-8136-0ACC0EF48F72}" srcOrd="2" destOrd="0" parTransId="{7E71738B-BDDF-4538-83D1-6F5D97BC27A1}" sibTransId="{577D34BA-610D-4A09-82D4-9C420839AE3F}"/>
    <dgm:cxn modelId="{1FDA67E5-EF3A-4E3A-B10A-06191AA6BCE5}" srcId="{3F8E5EAE-610C-4E51-872D-4B58044737F6}" destId="{A5AA5323-D9D5-4209-8CA7-B7111F86DBA8}" srcOrd="3" destOrd="0" parTransId="{7AC8B630-66D5-4974-86E3-6135246D698E}" sibTransId="{2E5BB74F-EDB5-4913-87B2-4E896B6C2028}"/>
    <dgm:cxn modelId="{9EDC47DB-263E-47C5-87E9-7C665483E50A}" srcId="{3F8E5EAE-610C-4E51-872D-4B58044737F6}" destId="{20C259F3-FAD4-4FD5-9FDC-CB64CEBB2165}" srcOrd="1" destOrd="0" parTransId="{B2A53884-E22A-4F6E-98F9-238AE385B37E}" sibTransId="{CF4A1BB0-8BBA-45B4-96E8-B156CCC445F8}"/>
    <dgm:cxn modelId="{E8ABBD7F-4911-4B9B-A1F9-1F5E88170EE8}" type="presOf" srcId="{3F8E5EAE-610C-4E51-872D-4B58044737F6}" destId="{96C0AC0E-4763-4BF2-9DA4-E2A7FE6AC9F2}" srcOrd="0" destOrd="0" presId="urn:microsoft.com/office/officeart/2005/8/layout/arrow2"/>
    <dgm:cxn modelId="{603EF639-D693-4692-9942-C982D516694B}" type="presOf" srcId="{F3A5B1B7-44E9-4C91-8136-0ACC0EF48F72}" destId="{90C8977A-2F2B-46D0-A6FD-8C07CA8290A6}" srcOrd="0" destOrd="0" presId="urn:microsoft.com/office/officeart/2005/8/layout/arrow2"/>
    <dgm:cxn modelId="{7CA35F40-82FE-4E86-AACA-A679ABD4B22E}" type="presOf" srcId="{A5AA5323-D9D5-4209-8CA7-B7111F86DBA8}" destId="{6789A59E-E531-4835-BF8C-7A364202821E}" srcOrd="0" destOrd="0" presId="urn:microsoft.com/office/officeart/2005/8/layout/arrow2"/>
    <dgm:cxn modelId="{82BC8CA8-8CD1-4DD3-8CBF-8C6B151C340B}" type="presOf" srcId="{20C259F3-FAD4-4FD5-9FDC-CB64CEBB2165}" destId="{4433AC4C-2527-477E-B1F3-90E110037B86}" srcOrd="0" destOrd="0" presId="urn:microsoft.com/office/officeart/2005/8/layout/arrow2"/>
    <dgm:cxn modelId="{EAAA4790-9E58-4F77-B341-6CC594A7C812}" srcId="{3F8E5EAE-610C-4E51-872D-4B58044737F6}" destId="{BAD85F83-9636-49EE-821F-E90651454EA6}" srcOrd="0" destOrd="0" parTransId="{B2B1A81A-8E90-4C89-A924-19B16561E3DC}" sibTransId="{1C4CD27F-35D4-48BB-A184-28FFA7396894}"/>
    <dgm:cxn modelId="{333FCDF2-49DF-4EA7-8E4C-29A068CAA466}" type="presOf" srcId="{BAD85F83-9636-49EE-821F-E90651454EA6}" destId="{F7BD2067-9F1B-4513-B18A-C31423C78852}" srcOrd="0" destOrd="0" presId="urn:microsoft.com/office/officeart/2005/8/layout/arrow2"/>
    <dgm:cxn modelId="{08A6C994-17B5-41B3-95EF-89F55961310C}" type="presParOf" srcId="{96C0AC0E-4763-4BF2-9DA4-E2A7FE6AC9F2}" destId="{FAF29085-C42E-4842-AE86-CB48E5956142}" srcOrd="0" destOrd="0" presId="urn:microsoft.com/office/officeart/2005/8/layout/arrow2"/>
    <dgm:cxn modelId="{0E7FFC4E-6FA3-4F7A-A6EB-0B8031FDF71E}" type="presParOf" srcId="{96C0AC0E-4763-4BF2-9DA4-E2A7FE6AC9F2}" destId="{9C1F5009-E6B9-42CD-9A44-A343477D6BA3}" srcOrd="1" destOrd="0" presId="urn:microsoft.com/office/officeart/2005/8/layout/arrow2"/>
    <dgm:cxn modelId="{92419FA1-A1B7-48D5-9486-B8070C244B09}" type="presParOf" srcId="{9C1F5009-E6B9-42CD-9A44-A343477D6BA3}" destId="{F19765CE-E1AD-4252-8C0C-1013D3538F60}" srcOrd="0" destOrd="0" presId="urn:microsoft.com/office/officeart/2005/8/layout/arrow2"/>
    <dgm:cxn modelId="{BB0221EE-234A-4265-8C81-9D50C486BACD}" type="presParOf" srcId="{9C1F5009-E6B9-42CD-9A44-A343477D6BA3}" destId="{F7BD2067-9F1B-4513-B18A-C31423C78852}" srcOrd="1" destOrd="0" presId="urn:microsoft.com/office/officeart/2005/8/layout/arrow2"/>
    <dgm:cxn modelId="{AC3FD38A-FE17-4D69-9490-F5544A77F7EC}" type="presParOf" srcId="{9C1F5009-E6B9-42CD-9A44-A343477D6BA3}" destId="{8286BECA-5084-4AA0-9A6E-02E2B0DD10B4}" srcOrd="2" destOrd="0" presId="urn:microsoft.com/office/officeart/2005/8/layout/arrow2"/>
    <dgm:cxn modelId="{0C3740EC-61B3-4395-BFF1-44121580AA7A}" type="presParOf" srcId="{9C1F5009-E6B9-42CD-9A44-A343477D6BA3}" destId="{4433AC4C-2527-477E-B1F3-90E110037B86}" srcOrd="3" destOrd="0" presId="urn:microsoft.com/office/officeart/2005/8/layout/arrow2"/>
    <dgm:cxn modelId="{1A77B507-6DBF-4B4F-B6C1-6D9449914777}" type="presParOf" srcId="{9C1F5009-E6B9-42CD-9A44-A343477D6BA3}" destId="{57594578-321F-4BEF-BA53-F22E2AC279B4}" srcOrd="4" destOrd="0" presId="urn:microsoft.com/office/officeart/2005/8/layout/arrow2"/>
    <dgm:cxn modelId="{D1C72CFD-3059-4669-857D-CEA75910475A}" type="presParOf" srcId="{9C1F5009-E6B9-42CD-9A44-A343477D6BA3}" destId="{90C8977A-2F2B-46D0-A6FD-8C07CA8290A6}" srcOrd="5" destOrd="0" presId="urn:microsoft.com/office/officeart/2005/8/layout/arrow2"/>
    <dgm:cxn modelId="{CF8A9487-1D56-489F-80F3-C6692C35DE96}" type="presParOf" srcId="{9C1F5009-E6B9-42CD-9A44-A343477D6BA3}" destId="{DB1C8BF1-41CA-4AEF-9334-4FA35E738BB0}" srcOrd="6" destOrd="0" presId="urn:microsoft.com/office/officeart/2005/8/layout/arrow2"/>
    <dgm:cxn modelId="{359E0F1C-0A81-4039-B59B-724D5A831906}" type="presParOf" srcId="{9C1F5009-E6B9-42CD-9A44-A343477D6BA3}" destId="{6789A59E-E531-4835-BF8C-7A364202821E}" srcOrd="7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8001-220E-4BF7-8642-EEF46CDCE53C}" type="datetimeFigureOut">
              <a:rPr lang="id-ID" smtClean="0"/>
              <a:pPr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15F6-16D3-4D4B-8D99-2F9C2C1D1EE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0" y="0"/>
          <a:ext cx="3500430" cy="571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214942" y="3072078"/>
          <a:ext cx="2714612" cy="57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214942" y="3715020"/>
            <a:ext cx="3929058" cy="571212"/>
            <a:chOff x="0" y="2"/>
            <a:chExt cx="5572132" cy="571212"/>
          </a:xfrm>
        </p:grpSpPr>
        <p:sp>
          <p:nvSpPr>
            <p:cNvPr id="9" name="Rectangle 8"/>
            <p:cNvSpPr/>
            <p:nvPr/>
          </p:nvSpPr>
          <p:spPr>
            <a:xfrm>
              <a:off x="0" y="2"/>
              <a:ext cx="5572132" cy="5712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0" y="2"/>
              <a:ext cx="5572132" cy="571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200" dirty="0" smtClean="0"/>
                <a:t>Jagalan, 03/12, Jebres,Surakarta</a:t>
              </a:r>
              <a:endParaRPr lang="id-ID" sz="22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14942" y="4357962"/>
            <a:ext cx="3929058" cy="571212"/>
            <a:chOff x="0" y="2"/>
            <a:chExt cx="5572132" cy="571212"/>
          </a:xfrm>
        </p:grpSpPr>
        <p:sp>
          <p:nvSpPr>
            <p:cNvPr id="12" name="Rectangle 11"/>
            <p:cNvSpPr/>
            <p:nvPr/>
          </p:nvSpPr>
          <p:spPr>
            <a:xfrm>
              <a:off x="0" y="2"/>
              <a:ext cx="5572132" cy="5712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0" y="2"/>
              <a:ext cx="5572132" cy="571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200" kern="1200" dirty="0" smtClean="0"/>
                <a:t>Univ. Muhammadiyah Surakarta</a:t>
              </a:r>
              <a:endParaRPr lang="id-ID" sz="22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14942" y="5000904"/>
            <a:ext cx="3929058" cy="571212"/>
            <a:chOff x="0" y="2"/>
            <a:chExt cx="5572132" cy="571212"/>
          </a:xfrm>
        </p:grpSpPr>
        <p:sp>
          <p:nvSpPr>
            <p:cNvPr id="15" name="Rectangle 14"/>
            <p:cNvSpPr/>
            <p:nvPr/>
          </p:nvSpPr>
          <p:spPr>
            <a:xfrm>
              <a:off x="0" y="2"/>
              <a:ext cx="5572132" cy="5712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0" y="2"/>
              <a:ext cx="5572132" cy="571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200" kern="1200" dirty="0" smtClean="0"/>
                <a:t>Ekonomi Manajemen, S1. 2008</a:t>
              </a:r>
              <a:endParaRPr lang="id-ID" sz="22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14942" y="5643846"/>
            <a:ext cx="3929058" cy="571212"/>
            <a:chOff x="0" y="2"/>
            <a:chExt cx="5572132" cy="571212"/>
          </a:xfrm>
        </p:grpSpPr>
        <p:sp>
          <p:nvSpPr>
            <p:cNvPr id="18" name="Rectangle 17"/>
            <p:cNvSpPr/>
            <p:nvPr/>
          </p:nvSpPr>
          <p:spPr>
            <a:xfrm>
              <a:off x="0" y="2"/>
              <a:ext cx="5572132" cy="5712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0" y="2"/>
              <a:ext cx="5572132" cy="571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200" kern="1200" dirty="0" smtClean="0"/>
                <a:t>081.667.2308 / 0838.6595.5798</a:t>
              </a:r>
              <a:endParaRPr lang="id-ID" sz="22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14942" y="6286788"/>
            <a:ext cx="3929058" cy="571212"/>
            <a:chOff x="0" y="2"/>
            <a:chExt cx="5572132" cy="571212"/>
          </a:xfrm>
        </p:grpSpPr>
        <p:sp>
          <p:nvSpPr>
            <p:cNvPr id="21" name="Rectangle 20"/>
            <p:cNvSpPr/>
            <p:nvPr/>
          </p:nvSpPr>
          <p:spPr>
            <a:xfrm>
              <a:off x="0" y="2"/>
              <a:ext cx="5572132" cy="5712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0" y="2"/>
              <a:ext cx="5572132" cy="571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200" kern="1200" dirty="0" smtClean="0"/>
                <a:t>gtopowibowo@yahoo.com</a:t>
              </a:r>
              <a:endParaRPr lang="id-ID" sz="2200" kern="1200" dirty="0"/>
            </a:p>
          </p:txBody>
        </p:sp>
      </p:grpSp>
      <p:graphicFrame>
        <p:nvGraphicFramePr>
          <p:cNvPr id="23" name="Diagram 22"/>
          <p:cNvGraphicFramePr/>
          <p:nvPr/>
        </p:nvGraphicFramePr>
        <p:xfrm>
          <a:off x="0" y="0"/>
          <a:ext cx="7572396" cy="5857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5</cp:revision>
  <dcterms:created xsi:type="dcterms:W3CDTF">2015-11-30T07:05:26Z</dcterms:created>
  <dcterms:modified xsi:type="dcterms:W3CDTF">2016-12-22T03:37:22Z</dcterms:modified>
</cp:coreProperties>
</file>