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5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FB13-9866-464A-8B75-84569B46CC29}" type="datetimeFigureOut">
              <a:rPr lang="zh-CN" altLang="en-US" smtClean="0"/>
              <a:t>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926A-D076-4A3B-A68E-DA322B0F3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4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Di-tech competition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r>
              <a:rPr lang="en-US" altLang="zh-CN" dirty="0" smtClean="0"/>
              <a:t>Data pre-process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Feature</a:t>
            </a:r>
          </a:p>
          <a:p>
            <a:pPr lvl="1"/>
            <a:r>
              <a:rPr lang="en-US" altLang="zh-CN" dirty="0" smtClean="0"/>
              <a:t>Input x={</a:t>
            </a:r>
            <a:r>
              <a:rPr lang="zh-CN" altLang="en-US" dirty="0" smtClean="0"/>
              <a:t>是否是应答订单，出发地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，目的地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，发起时间，价格，</a:t>
            </a:r>
            <a:r>
              <a:rPr lang="en-US" altLang="zh-CN" dirty="0" smtClean="0"/>
              <a:t>POI</a:t>
            </a:r>
            <a:r>
              <a:rPr lang="zh-CN" altLang="en-US" dirty="0" smtClean="0"/>
              <a:t>级别，拥堵级别，拥堵时间，天气，温度，</a:t>
            </a:r>
            <a:r>
              <a:rPr lang="en-US" altLang="zh-CN" dirty="0" smtClean="0"/>
              <a:t>PM2.5}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2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Di-tech competition</vt:lpstr>
      <vt:lpstr>Data pre-process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Di-tech competition</dc:title>
  <dc:creator>lemon</dc:creator>
  <cp:lastModifiedBy>lemon</cp:lastModifiedBy>
  <cp:revision>1</cp:revision>
  <dcterms:created xsi:type="dcterms:W3CDTF">2016-05-29T14:16:41Z</dcterms:created>
  <dcterms:modified xsi:type="dcterms:W3CDTF">2016-05-29T14:21:22Z</dcterms:modified>
</cp:coreProperties>
</file>