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30275213" cy="4280376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32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4C95B1-63BA-424E-BC4B-64B80D0D01D7}">
  <a:tblStyle styleId="{214C95B1-63BA-424E-BC4B-64B80D0D01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3" d="100"/>
          <a:sy n="23" d="100"/>
        </p:scale>
        <p:origin x="1000" y="-3764"/>
      </p:cViewPr>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16627" y="685800"/>
            <a:ext cx="2425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84f9f79a94_0_725: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84f9f79a94_0_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32074" y="6196323"/>
            <a:ext cx="28212000" cy="170817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25900"/>
              <a:buNone/>
              <a:defRPr sz="25900"/>
            </a:lvl1pPr>
            <a:lvl2pPr lvl="1" algn="ctr">
              <a:spcBef>
                <a:spcPts val="0"/>
              </a:spcBef>
              <a:spcAft>
                <a:spcPts val="0"/>
              </a:spcAft>
              <a:buSzPts val="25900"/>
              <a:buNone/>
              <a:defRPr sz="25900"/>
            </a:lvl2pPr>
            <a:lvl3pPr lvl="2" algn="ctr">
              <a:spcBef>
                <a:spcPts val="0"/>
              </a:spcBef>
              <a:spcAft>
                <a:spcPts val="0"/>
              </a:spcAft>
              <a:buSzPts val="25900"/>
              <a:buNone/>
              <a:defRPr sz="25900"/>
            </a:lvl3pPr>
            <a:lvl4pPr lvl="3" algn="ctr">
              <a:spcBef>
                <a:spcPts val="0"/>
              </a:spcBef>
              <a:spcAft>
                <a:spcPts val="0"/>
              </a:spcAft>
              <a:buSzPts val="25900"/>
              <a:buNone/>
              <a:defRPr sz="25900"/>
            </a:lvl4pPr>
            <a:lvl5pPr lvl="4" algn="ctr">
              <a:spcBef>
                <a:spcPts val="0"/>
              </a:spcBef>
              <a:spcAft>
                <a:spcPts val="0"/>
              </a:spcAft>
              <a:buSzPts val="25900"/>
              <a:buNone/>
              <a:defRPr sz="25900"/>
            </a:lvl5pPr>
            <a:lvl6pPr lvl="5" algn="ctr">
              <a:spcBef>
                <a:spcPts val="0"/>
              </a:spcBef>
              <a:spcAft>
                <a:spcPts val="0"/>
              </a:spcAft>
              <a:buSzPts val="25900"/>
              <a:buNone/>
              <a:defRPr sz="25900"/>
            </a:lvl6pPr>
            <a:lvl7pPr lvl="6" algn="ctr">
              <a:spcBef>
                <a:spcPts val="0"/>
              </a:spcBef>
              <a:spcAft>
                <a:spcPts val="0"/>
              </a:spcAft>
              <a:buSzPts val="25900"/>
              <a:buNone/>
              <a:defRPr sz="25900"/>
            </a:lvl7pPr>
            <a:lvl8pPr lvl="7" algn="ctr">
              <a:spcBef>
                <a:spcPts val="0"/>
              </a:spcBef>
              <a:spcAft>
                <a:spcPts val="0"/>
              </a:spcAft>
              <a:buSzPts val="25900"/>
              <a:buNone/>
              <a:defRPr sz="25900"/>
            </a:lvl8pPr>
            <a:lvl9pPr lvl="8" algn="ctr">
              <a:spcBef>
                <a:spcPts val="0"/>
              </a:spcBef>
              <a:spcAft>
                <a:spcPts val="0"/>
              </a:spcAft>
              <a:buSzPts val="25900"/>
              <a:buNone/>
              <a:defRPr sz="25900"/>
            </a:lvl9pPr>
          </a:lstStyle>
          <a:p>
            <a:endParaRPr/>
          </a:p>
        </p:txBody>
      </p:sp>
      <p:sp>
        <p:nvSpPr>
          <p:cNvPr id="11" name="Google Shape;11;p2"/>
          <p:cNvSpPr txBox="1">
            <a:spLocks noGrp="1"/>
          </p:cNvSpPr>
          <p:nvPr>
            <p:ph type="subTitle" idx="1"/>
          </p:nvPr>
        </p:nvSpPr>
        <p:spPr>
          <a:xfrm>
            <a:off x="1032046" y="23585474"/>
            <a:ext cx="28212000" cy="6596100"/>
          </a:xfrm>
          <a:prstGeom prst="rect">
            <a:avLst/>
          </a:prstGeom>
        </p:spPr>
        <p:txBody>
          <a:bodyPr spcFirstLastPara="1" wrap="square" lIns="455425" tIns="455425" rIns="455425" bIns="455425" anchor="t" anchorCtr="0">
            <a:normAutofit/>
          </a:bodyPr>
          <a:lstStyle>
            <a:lvl1pPr lvl="0" algn="ctr">
              <a:lnSpc>
                <a:spcPct val="100000"/>
              </a:lnSpc>
              <a:spcBef>
                <a:spcPts val="0"/>
              </a:spcBef>
              <a:spcAft>
                <a:spcPts val="0"/>
              </a:spcAft>
              <a:buSzPts val="13900"/>
              <a:buNone/>
              <a:defRPr sz="13900"/>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a:endParaRPr/>
          </a:p>
        </p:txBody>
      </p:sp>
      <p:sp>
        <p:nvSpPr>
          <p:cNvPr id="12" name="Google Shape;12;p2"/>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032046" y="9205128"/>
            <a:ext cx="28212000" cy="163401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59800"/>
              <a:buNone/>
              <a:defRPr sz="59800"/>
            </a:lvl1pPr>
            <a:lvl2pPr lvl="1" algn="ctr">
              <a:spcBef>
                <a:spcPts val="0"/>
              </a:spcBef>
              <a:spcAft>
                <a:spcPts val="0"/>
              </a:spcAft>
              <a:buSzPts val="59800"/>
              <a:buNone/>
              <a:defRPr sz="59800"/>
            </a:lvl2pPr>
            <a:lvl3pPr lvl="2" algn="ctr">
              <a:spcBef>
                <a:spcPts val="0"/>
              </a:spcBef>
              <a:spcAft>
                <a:spcPts val="0"/>
              </a:spcAft>
              <a:buSzPts val="59800"/>
              <a:buNone/>
              <a:defRPr sz="59800"/>
            </a:lvl3pPr>
            <a:lvl4pPr lvl="3" algn="ctr">
              <a:spcBef>
                <a:spcPts val="0"/>
              </a:spcBef>
              <a:spcAft>
                <a:spcPts val="0"/>
              </a:spcAft>
              <a:buSzPts val="59800"/>
              <a:buNone/>
              <a:defRPr sz="59800"/>
            </a:lvl4pPr>
            <a:lvl5pPr lvl="4" algn="ctr">
              <a:spcBef>
                <a:spcPts val="0"/>
              </a:spcBef>
              <a:spcAft>
                <a:spcPts val="0"/>
              </a:spcAft>
              <a:buSzPts val="59800"/>
              <a:buNone/>
              <a:defRPr sz="59800"/>
            </a:lvl5pPr>
            <a:lvl6pPr lvl="5" algn="ctr">
              <a:spcBef>
                <a:spcPts val="0"/>
              </a:spcBef>
              <a:spcAft>
                <a:spcPts val="0"/>
              </a:spcAft>
              <a:buSzPts val="59800"/>
              <a:buNone/>
              <a:defRPr sz="59800"/>
            </a:lvl6pPr>
            <a:lvl7pPr lvl="6" algn="ctr">
              <a:spcBef>
                <a:spcPts val="0"/>
              </a:spcBef>
              <a:spcAft>
                <a:spcPts val="0"/>
              </a:spcAft>
              <a:buSzPts val="59800"/>
              <a:buNone/>
              <a:defRPr sz="59800"/>
            </a:lvl7pPr>
            <a:lvl8pPr lvl="7" algn="ctr">
              <a:spcBef>
                <a:spcPts val="0"/>
              </a:spcBef>
              <a:spcAft>
                <a:spcPts val="0"/>
              </a:spcAft>
              <a:buSzPts val="59800"/>
              <a:buNone/>
              <a:defRPr sz="59800"/>
            </a:lvl8pPr>
            <a:lvl9pPr lvl="8" algn="ctr">
              <a:spcBef>
                <a:spcPts val="0"/>
              </a:spcBef>
              <a:spcAft>
                <a:spcPts val="0"/>
              </a:spcAft>
              <a:buSzPts val="59800"/>
              <a:buNone/>
              <a:defRPr sz="59800"/>
            </a:lvl9pPr>
          </a:lstStyle>
          <a:p>
            <a:r>
              <a:t>xx%</a:t>
            </a:r>
          </a:p>
        </p:txBody>
      </p:sp>
      <p:sp>
        <p:nvSpPr>
          <p:cNvPr id="46" name="Google Shape;46;p11"/>
          <p:cNvSpPr txBox="1">
            <a:spLocks noGrp="1"/>
          </p:cNvSpPr>
          <p:nvPr>
            <p:ph type="body" idx="1"/>
          </p:nvPr>
        </p:nvSpPr>
        <p:spPr>
          <a:xfrm>
            <a:off x="1032046" y="26232690"/>
            <a:ext cx="28212000" cy="10825200"/>
          </a:xfrm>
          <a:prstGeom prst="rect">
            <a:avLst/>
          </a:prstGeom>
        </p:spPr>
        <p:txBody>
          <a:bodyPr spcFirstLastPara="1" wrap="square" lIns="455425" tIns="455425" rIns="455425" bIns="455425" anchor="t" anchorCtr="0">
            <a:normAutofit/>
          </a:bodyPr>
          <a:lstStyle>
            <a:lvl1pPr marL="457200" lvl="0" indent="-800100" algn="ctr">
              <a:spcBef>
                <a:spcPts val="0"/>
              </a:spcBef>
              <a:spcAft>
                <a:spcPts val="0"/>
              </a:spcAft>
              <a:buSzPts val="9000"/>
              <a:buChar char="●"/>
              <a:defRPr/>
            </a:lvl1pPr>
            <a:lvl2pPr marL="914400" lvl="1" indent="-673100" algn="ctr">
              <a:spcBef>
                <a:spcPts val="0"/>
              </a:spcBef>
              <a:spcAft>
                <a:spcPts val="0"/>
              </a:spcAft>
              <a:buSzPts val="7000"/>
              <a:buChar char="○"/>
              <a:defRPr/>
            </a:lvl2pPr>
            <a:lvl3pPr marL="1371600" lvl="2" indent="-673100" algn="ctr">
              <a:spcBef>
                <a:spcPts val="0"/>
              </a:spcBef>
              <a:spcAft>
                <a:spcPts val="0"/>
              </a:spcAft>
              <a:buSzPts val="7000"/>
              <a:buChar char="■"/>
              <a:defRPr/>
            </a:lvl3pPr>
            <a:lvl4pPr marL="1828800" lvl="3" indent="-673100" algn="ctr">
              <a:spcBef>
                <a:spcPts val="0"/>
              </a:spcBef>
              <a:spcAft>
                <a:spcPts val="0"/>
              </a:spcAft>
              <a:buSzPts val="7000"/>
              <a:buChar char="●"/>
              <a:defRPr/>
            </a:lvl4pPr>
            <a:lvl5pPr marL="2286000" lvl="4" indent="-673100" algn="ctr">
              <a:spcBef>
                <a:spcPts val="0"/>
              </a:spcBef>
              <a:spcAft>
                <a:spcPts val="0"/>
              </a:spcAft>
              <a:buSzPts val="7000"/>
              <a:buChar char="○"/>
              <a:defRPr/>
            </a:lvl5pPr>
            <a:lvl6pPr marL="2743200" lvl="5" indent="-673100" algn="ctr">
              <a:spcBef>
                <a:spcPts val="0"/>
              </a:spcBef>
              <a:spcAft>
                <a:spcPts val="0"/>
              </a:spcAft>
              <a:buSzPts val="7000"/>
              <a:buChar char="■"/>
              <a:defRPr/>
            </a:lvl6pPr>
            <a:lvl7pPr marL="3200400" lvl="6" indent="-673100" algn="ctr">
              <a:spcBef>
                <a:spcPts val="0"/>
              </a:spcBef>
              <a:spcAft>
                <a:spcPts val="0"/>
              </a:spcAft>
              <a:buSzPts val="7000"/>
              <a:buChar char="●"/>
              <a:defRPr/>
            </a:lvl7pPr>
            <a:lvl8pPr marL="3657600" lvl="7" indent="-673100" algn="ctr">
              <a:spcBef>
                <a:spcPts val="0"/>
              </a:spcBef>
              <a:spcAft>
                <a:spcPts val="0"/>
              </a:spcAft>
              <a:buSzPts val="7000"/>
              <a:buChar char="○"/>
              <a:defRPr/>
            </a:lvl8pPr>
            <a:lvl9pPr marL="4114800" lvl="8" indent="-673100" algn="ctr">
              <a:spcBef>
                <a:spcPts val="0"/>
              </a:spcBef>
              <a:spcAft>
                <a:spcPts val="0"/>
              </a:spcAft>
              <a:buSzPts val="7000"/>
              <a:buChar char="■"/>
              <a:defRPr/>
            </a:lvl9pPr>
          </a:lstStyle>
          <a:p>
            <a:endParaRPr/>
          </a:p>
        </p:txBody>
      </p:sp>
      <p:sp>
        <p:nvSpPr>
          <p:cNvPr id="47" name="Google Shape;47;p11"/>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032046" y="17899287"/>
            <a:ext cx="28212000" cy="7005300"/>
          </a:xfrm>
          <a:prstGeom prst="rect">
            <a:avLst/>
          </a:prstGeom>
        </p:spPr>
        <p:txBody>
          <a:bodyPr spcFirstLastPara="1" wrap="square" lIns="455425" tIns="455425" rIns="455425" bIns="455425" anchor="ctr" anchorCtr="0">
            <a:normAutofit/>
          </a:bodyPr>
          <a:lstStyle>
            <a:lvl1pPr lvl="0" algn="ctr">
              <a:spcBef>
                <a:spcPts val="0"/>
              </a:spcBef>
              <a:spcAft>
                <a:spcPts val="0"/>
              </a:spcAft>
              <a:buSzPts val="17900"/>
              <a:buNone/>
              <a:defRPr sz="17900"/>
            </a:lvl1pPr>
            <a:lvl2pPr lvl="1" algn="ctr">
              <a:spcBef>
                <a:spcPts val="0"/>
              </a:spcBef>
              <a:spcAft>
                <a:spcPts val="0"/>
              </a:spcAft>
              <a:buSzPts val="17900"/>
              <a:buNone/>
              <a:defRPr sz="17900"/>
            </a:lvl2pPr>
            <a:lvl3pPr lvl="2" algn="ctr">
              <a:spcBef>
                <a:spcPts val="0"/>
              </a:spcBef>
              <a:spcAft>
                <a:spcPts val="0"/>
              </a:spcAft>
              <a:buSzPts val="17900"/>
              <a:buNone/>
              <a:defRPr sz="17900"/>
            </a:lvl3pPr>
            <a:lvl4pPr lvl="3" algn="ctr">
              <a:spcBef>
                <a:spcPts val="0"/>
              </a:spcBef>
              <a:spcAft>
                <a:spcPts val="0"/>
              </a:spcAft>
              <a:buSzPts val="17900"/>
              <a:buNone/>
              <a:defRPr sz="17900"/>
            </a:lvl4pPr>
            <a:lvl5pPr lvl="4" algn="ctr">
              <a:spcBef>
                <a:spcPts val="0"/>
              </a:spcBef>
              <a:spcAft>
                <a:spcPts val="0"/>
              </a:spcAft>
              <a:buSzPts val="17900"/>
              <a:buNone/>
              <a:defRPr sz="17900"/>
            </a:lvl5pPr>
            <a:lvl6pPr lvl="5" algn="ctr">
              <a:spcBef>
                <a:spcPts val="0"/>
              </a:spcBef>
              <a:spcAft>
                <a:spcPts val="0"/>
              </a:spcAft>
              <a:buSzPts val="17900"/>
              <a:buNone/>
              <a:defRPr sz="17900"/>
            </a:lvl6pPr>
            <a:lvl7pPr lvl="6" algn="ctr">
              <a:spcBef>
                <a:spcPts val="0"/>
              </a:spcBef>
              <a:spcAft>
                <a:spcPts val="0"/>
              </a:spcAft>
              <a:buSzPts val="17900"/>
              <a:buNone/>
              <a:defRPr sz="17900"/>
            </a:lvl7pPr>
            <a:lvl8pPr lvl="7" algn="ctr">
              <a:spcBef>
                <a:spcPts val="0"/>
              </a:spcBef>
              <a:spcAft>
                <a:spcPts val="0"/>
              </a:spcAft>
              <a:buSzPts val="17900"/>
              <a:buNone/>
              <a:defRPr sz="17900"/>
            </a:lvl8pPr>
            <a:lvl9pPr lvl="8" algn="ctr">
              <a:spcBef>
                <a:spcPts val="0"/>
              </a:spcBef>
              <a:spcAft>
                <a:spcPts val="0"/>
              </a:spcAft>
              <a:buSzPts val="17900"/>
              <a:buNone/>
              <a:defRPr sz="17900"/>
            </a:lvl9pPr>
          </a:lstStyle>
          <a:p>
            <a:endParaRPr/>
          </a:p>
        </p:txBody>
      </p:sp>
      <p:sp>
        <p:nvSpPr>
          <p:cNvPr id="15" name="Google Shape;15;p3"/>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032046" y="3703480"/>
            <a:ext cx="28212000" cy="4766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18" name="Google Shape;18;p4"/>
          <p:cNvSpPr txBox="1">
            <a:spLocks noGrp="1"/>
          </p:cNvSpPr>
          <p:nvPr>
            <p:ph type="body" idx="1"/>
          </p:nvPr>
        </p:nvSpPr>
        <p:spPr>
          <a:xfrm>
            <a:off x="1032046" y="9590851"/>
            <a:ext cx="28212000" cy="28431000"/>
          </a:xfrm>
          <a:prstGeom prst="rect">
            <a:avLst/>
          </a:prstGeom>
        </p:spPr>
        <p:txBody>
          <a:bodyPr spcFirstLastPara="1" wrap="square" lIns="455425" tIns="455425" rIns="455425" bIns="455425" anchor="t" anchorCtr="0">
            <a:normAutofit/>
          </a:bodyPr>
          <a:lstStyle>
            <a:lvl1pPr marL="457200" lvl="0" indent="-800100">
              <a:spcBef>
                <a:spcPts val="0"/>
              </a:spcBef>
              <a:spcAft>
                <a:spcPts val="0"/>
              </a:spcAft>
              <a:buSzPts val="9000"/>
              <a:buChar char="●"/>
              <a:defRPr/>
            </a:lvl1pPr>
            <a:lvl2pPr marL="914400" lvl="1" indent="-673100">
              <a:spcBef>
                <a:spcPts val="0"/>
              </a:spcBef>
              <a:spcAft>
                <a:spcPts val="0"/>
              </a:spcAft>
              <a:buSzPts val="7000"/>
              <a:buChar char="○"/>
              <a:defRPr/>
            </a:lvl2pPr>
            <a:lvl3pPr marL="1371600" lvl="2" indent="-673100">
              <a:spcBef>
                <a:spcPts val="0"/>
              </a:spcBef>
              <a:spcAft>
                <a:spcPts val="0"/>
              </a:spcAft>
              <a:buSzPts val="7000"/>
              <a:buChar char="■"/>
              <a:defRPr/>
            </a:lvl3pPr>
            <a:lvl4pPr marL="1828800" lvl="3" indent="-673100">
              <a:spcBef>
                <a:spcPts val="0"/>
              </a:spcBef>
              <a:spcAft>
                <a:spcPts val="0"/>
              </a:spcAft>
              <a:buSzPts val="7000"/>
              <a:buChar char="●"/>
              <a:defRPr/>
            </a:lvl4pPr>
            <a:lvl5pPr marL="2286000" lvl="4" indent="-673100">
              <a:spcBef>
                <a:spcPts val="0"/>
              </a:spcBef>
              <a:spcAft>
                <a:spcPts val="0"/>
              </a:spcAft>
              <a:buSzPts val="7000"/>
              <a:buChar char="○"/>
              <a:defRPr/>
            </a:lvl5pPr>
            <a:lvl6pPr marL="2743200" lvl="5" indent="-673100">
              <a:spcBef>
                <a:spcPts val="0"/>
              </a:spcBef>
              <a:spcAft>
                <a:spcPts val="0"/>
              </a:spcAft>
              <a:buSzPts val="7000"/>
              <a:buChar char="■"/>
              <a:defRPr/>
            </a:lvl6pPr>
            <a:lvl7pPr marL="3200400" lvl="6" indent="-673100">
              <a:spcBef>
                <a:spcPts val="0"/>
              </a:spcBef>
              <a:spcAft>
                <a:spcPts val="0"/>
              </a:spcAft>
              <a:buSzPts val="7000"/>
              <a:buChar char="●"/>
              <a:defRPr/>
            </a:lvl7pPr>
            <a:lvl8pPr marL="3657600" lvl="7" indent="-673100">
              <a:spcBef>
                <a:spcPts val="0"/>
              </a:spcBef>
              <a:spcAft>
                <a:spcPts val="0"/>
              </a:spcAft>
              <a:buSzPts val="7000"/>
              <a:buChar char="○"/>
              <a:defRPr/>
            </a:lvl8pPr>
            <a:lvl9pPr marL="4114800" lvl="8" indent="-673100">
              <a:spcBef>
                <a:spcPts val="0"/>
              </a:spcBef>
              <a:spcAft>
                <a:spcPts val="0"/>
              </a:spcAft>
              <a:buSzPts val="7000"/>
              <a:buChar char="■"/>
              <a:defRPr/>
            </a:lvl9pPr>
          </a:lstStyle>
          <a:p>
            <a:endParaRPr/>
          </a:p>
        </p:txBody>
      </p:sp>
      <p:sp>
        <p:nvSpPr>
          <p:cNvPr id="19" name="Google Shape;19;p4"/>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032046" y="3703480"/>
            <a:ext cx="28212000" cy="4766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2" name="Google Shape;22;p5"/>
          <p:cNvSpPr txBox="1">
            <a:spLocks noGrp="1"/>
          </p:cNvSpPr>
          <p:nvPr>
            <p:ph type="body" idx="1"/>
          </p:nvPr>
        </p:nvSpPr>
        <p:spPr>
          <a:xfrm>
            <a:off x="1032046" y="9590851"/>
            <a:ext cx="13243800" cy="28431000"/>
          </a:xfrm>
          <a:prstGeom prst="rect">
            <a:avLst/>
          </a:prstGeom>
        </p:spPr>
        <p:txBody>
          <a:bodyPr spcFirstLastPara="1" wrap="square" lIns="455425" tIns="455425" rIns="455425" bIns="455425" anchor="t" anchorCtr="0">
            <a:normAutofit/>
          </a:bodyPr>
          <a:lstStyle>
            <a:lvl1pPr marL="457200" lvl="0" indent="-673100">
              <a:spcBef>
                <a:spcPts val="0"/>
              </a:spcBef>
              <a:spcAft>
                <a:spcPts val="0"/>
              </a:spcAft>
              <a:buSzPts val="7000"/>
              <a:buChar char="●"/>
              <a:defRPr sz="7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3" name="Google Shape;23;p5"/>
          <p:cNvSpPr txBox="1">
            <a:spLocks noGrp="1"/>
          </p:cNvSpPr>
          <p:nvPr>
            <p:ph type="body" idx="2"/>
          </p:nvPr>
        </p:nvSpPr>
        <p:spPr>
          <a:xfrm>
            <a:off x="16000191" y="9590851"/>
            <a:ext cx="13243800" cy="28431000"/>
          </a:xfrm>
          <a:prstGeom prst="rect">
            <a:avLst/>
          </a:prstGeom>
        </p:spPr>
        <p:txBody>
          <a:bodyPr spcFirstLastPara="1" wrap="square" lIns="455425" tIns="455425" rIns="455425" bIns="455425" anchor="t" anchorCtr="0">
            <a:normAutofit/>
          </a:bodyPr>
          <a:lstStyle>
            <a:lvl1pPr marL="457200" lvl="0" indent="-673100">
              <a:spcBef>
                <a:spcPts val="0"/>
              </a:spcBef>
              <a:spcAft>
                <a:spcPts val="0"/>
              </a:spcAft>
              <a:buSzPts val="7000"/>
              <a:buChar char="●"/>
              <a:defRPr sz="7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4" name="Google Shape;24;p5"/>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032046" y="3703480"/>
            <a:ext cx="28212000" cy="4766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7" name="Google Shape;27;p6"/>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032046" y="4623681"/>
            <a:ext cx="9297300" cy="6288900"/>
          </a:xfrm>
          <a:prstGeom prst="rect">
            <a:avLst/>
          </a:prstGeom>
        </p:spPr>
        <p:txBody>
          <a:bodyPr spcFirstLastPara="1" wrap="square" lIns="455425" tIns="455425" rIns="455425" bIns="455425" anchor="b" anchorCtr="0">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endParaRPr/>
          </a:p>
        </p:txBody>
      </p:sp>
      <p:sp>
        <p:nvSpPr>
          <p:cNvPr id="30" name="Google Shape;30;p7"/>
          <p:cNvSpPr txBox="1">
            <a:spLocks noGrp="1"/>
          </p:cNvSpPr>
          <p:nvPr>
            <p:ph type="body" idx="1"/>
          </p:nvPr>
        </p:nvSpPr>
        <p:spPr>
          <a:xfrm>
            <a:off x="1032046" y="11564195"/>
            <a:ext cx="9297300" cy="26458800"/>
          </a:xfrm>
          <a:prstGeom prst="rect">
            <a:avLst/>
          </a:prstGeom>
        </p:spPr>
        <p:txBody>
          <a:bodyPr spcFirstLastPara="1" wrap="square" lIns="455425" tIns="455425" rIns="455425" bIns="455425" anchor="t" anchorCtr="0">
            <a:normAutofit/>
          </a:bodyPr>
          <a:lstStyle>
            <a:lvl1pPr marL="457200" lvl="0" indent="-609600">
              <a:spcBef>
                <a:spcPts val="0"/>
              </a:spcBef>
              <a:spcAft>
                <a:spcPts val="0"/>
              </a:spcAft>
              <a:buSzPts val="6000"/>
              <a:buChar char="●"/>
              <a:defRPr sz="6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31" name="Google Shape;31;p7"/>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623229" y="3746130"/>
            <a:ext cx="21084000" cy="34043400"/>
          </a:xfrm>
          <a:prstGeom prst="rect">
            <a:avLst/>
          </a:prstGeom>
        </p:spPr>
        <p:txBody>
          <a:bodyPr spcFirstLastPara="1" wrap="square" lIns="455425" tIns="455425" rIns="455425" bIns="455425" anchor="ctr" anchorCtr="0">
            <a:normAutofit/>
          </a:bodyPr>
          <a:lstStyle>
            <a:lvl1pPr lvl="0">
              <a:spcBef>
                <a:spcPts val="0"/>
              </a:spcBef>
              <a:spcAft>
                <a:spcPts val="0"/>
              </a:spcAft>
              <a:buSzPts val="23900"/>
              <a:buNone/>
              <a:defRPr sz="23900"/>
            </a:lvl1pPr>
            <a:lvl2pPr lvl="1">
              <a:spcBef>
                <a:spcPts val="0"/>
              </a:spcBef>
              <a:spcAft>
                <a:spcPts val="0"/>
              </a:spcAft>
              <a:buSzPts val="23900"/>
              <a:buNone/>
              <a:defRPr sz="23900"/>
            </a:lvl2pPr>
            <a:lvl3pPr lvl="2">
              <a:spcBef>
                <a:spcPts val="0"/>
              </a:spcBef>
              <a:spcAft>
                <a:spcPts val="0"/>
              </a:spcAft>
              <a:buSzPts val="23900"/>
              <a:buNone/>
              <a:defRPr sz="23900"/>
            </a:lvl3pPr>
            <a:lvl4pPr lvl="3">
              <a:spcBef>
                <a:spcPts val="0"/>
              </a:spcBef>
              <a:spcAft>
                <a:spcPts val="0"/>
              </a:spcAft>
              <a:buSzPts val="23900"/>
              <a:buNone/>
              <a:defRPr sz="23900"/>
            </a:lvl4pPr>
            <a:lvl5pPr lvl="4">
              <a:spcBef>
                <a:spcPts val="0"/>
              </a:spcBef>
              <a:spcAft>
                <a:spcPts val="0"/>
              </a:spcAft>
              <a:buSzPts val="23900"/>
              <a:buNone/>
              <a:defRPr sz="23900"/>
            </a:lvl5pPr>
            <a:lvl6pPr lvl="5">
              <a:spcBef>
                <a:spcPts val="0"/>
              </a:spcBef>
              <a:spcAft>
                <a:spcPts val="0"/>
              </a:spcAft>
              <a:buSzPts val="23900"/>
              <a:buNone/>
              <a:defRPr sz="23900"/>
            </a:lvl6pPr>
            <a:lvl7pPr lvl="6">
              <a:spcBef>
                <a:spcPts val="0"/>
              </a:spcBef>
              <a:spcAft>
                <a:spcPts val="0"/>
              </a:spcAft>
              <a:buSzPts val="23900"/>
              <a:buNone/>
              <a:defRPr sz="23900"/>
            </a:lvl7pPr>
            <a:lvl8pPr lvl="7">
              <a:spcBef>
                <a:spcPts val="0"/>
              </a:spcBef>
              <a:spcAft>
                <a:spcPts val="0"/>
              </a:spcAft>
              <a:buSzPts val="23900"/>
              <a:buNone/>
              <a:defRPr sz="23900"/>
            </a:lvl8pPr>
            <a:lvl9pPr lvl="8">
              <a:spcBef>
                <a:spcPts val="0"/>
              </a:spcBef>
              <a:spcAft>
                <a:spcPts val="0"/>
              </a:spcAft>
              <a:buSzPts val="23900"/>
              <a:buNone/>
              <a:defRPr sz="23900"/>
            </a:lvl9pPr>
          </a:lstStyle>
          <a:p>
            <a:endParaRPr/>
          </a:p>
        </p:txBody>
      </p:sp>
      <p:sp>
        <p:nvSpPr>
          <p:cNvPr id="34" name="Google Shape;34;p8"/>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5138000" y="-1040"/>
            <a:ext cx="15138000" cy="42804000"/>
          </a:xfrm>
          <a:prstGeom prst="rect">
            <a:avLst/>
          </a:prstGeom>
          <a:solidFill>
            <a:schemeClr val="lt2"/>
          </a:solidFill>
          <a:ln>
            <a:noFill/>
          </a:ln>
        </p:spPr>
        <p:txBody>
          <a:bodyPr spcFirstLastPara="1" wrap="square" lIns="455425" tIns="455425" rIns="455425" bIns="455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879077" y="10262433"/>
            <a:ext cx="13393800" cy="123357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20900"/>
              <a:buNone/>
              <a:defRPr sz="20900"/>
            </a:lvl1pPr>
            <a:lvl2pPr lvl="1" algn="ctr">
              <a:spcBef>
                <a:spcPts val="0"/>
              </a:spcBef>
              <a:spcAft>
                <a:spcPts val="0"/>
              </a:spcAft>
              <a:buSzPts val="20900"/>
              <a:buNone/>
              <a:defRPr sz="20900"/>
            </a:lvl2pPr>
            <a:lvl3pPr lvl="2" algn="ctr">
              <a:spcBef>
                <a:spcPts val="0"/>
              </a:spcBef>
              <a:spcAft>
                <a:spcPts val="0"/>
              </a:spcAft>
              <a:buSzPts val="20900"/>
              <a:buNone/>
              <a:defRPr sz="20900"/>
            </a:lvl3pPr>
            <a:lvl4pPr lvl="3" algn="ctr">
              <a:spcBef>
                <a:spcPts val="0"/>
              </a:spcBef>
              <a:spcAft>
                <a:spcPts val="0"/>
              </a:spcAft>
              <a:buSzPts val="20900"/>
              <a:buNone/>
              <a:defRPr sz="20900"/>
            </a:lvl4pPr>
            <a:lvl5pPr lvl="4" algn="ctr">
              <a:spcBef>
                <a:spcPts val="0"/>
              </a:spcBef>
              <a:spcAft>
                <a:spcPts val="0"/>
              </a:spcAft>
              <a:buSzPts val="20900"/>
              <a:buNone/>
              <a:defRPr sz="20900"/>
            </a:lvl5pPr>
            <a:lvl6pPr lvl="5" algn="ctr">
              <a:spcBef>
                <a:spcPts val="0"/>
              </a:spcBef>
              <a:spcAft>
                <a:spcPts val="0"/>
              </a:spcAft>
              <a:buSzPts val="20900"/>
              <a:buNone/>
              <a:defRPr sz="20900"/>
            </a:lvl6pPr>
            <a:lvl7pPr lvl="6" algn="ctr">
              <a:spcBef>
                <a:spcPts val="0"/>
              </a:spcBef>
              <a:spcAft>
                <a:spcPts val="0"/>
              </a:spcAft>
              <a:buSzPts val="20900"/>
              <a:buNone/>
              <a:defRPr sz="20900"/>
            </a:lvl7pPr>
            <a:lvl8pPr lvl="7" algn="ctr">
              <a:spcBef>
                <a:spcPts val="0"/>
              </a:spcBef>
              <a:spcAft>
                <a:spcPts val="0"/>
              </a:spcAft>
              <a:buSzPts val="20900"/>
              <a:buNone/>
              <a:defRPr sz="20900"/>
            </a:lvl8pPr>
            <a:lvl9pPr lvl="8" algn="ctr">
              <a:spcBef>
                <a:spcPts val="0"/>
              </a:spcBef>
              <a:spcAft>
                <a:spcPts val="0"/>
              </a:spcAft>
              <a:buSzPts val="20900"/>
              <a:buNone/>
              <a:defRPr sz="20900"/>
            </a:lvl9pPr>
          </a:lstStyle>
          <a:p>
            <a:endParaRPr/>
          </a:p>
        </p:txBody>
      </p:sp>
      <p:sp>
        <p:nvSpPr>
          <p:cNvPr id="38" name="Google Shape;38;p9"/>
          <p:cNvSpPr txBox="1">
            <a:spLocks noGrp="1"/>
          </p:cNvSpPr>
          <p:nvPr>
            <p:ph type="subTitle" idx="1"/>
          </p:nvPr>
        </p:nvSpPr>
        <p:spPr>
          <a:xfrm>
            <a:off x="879077" y="23327077"/>
            <a:ext cx="13393800" cy="10278600"/>
          </a:xfrm>
          <a:prstGeom prst="rect">
            <a:avLst/>
          </a:prstGeom>
        </p:spPr>
        <p:txBody>
          <a:bodyPr spcFirstLastPara="1" wrap="square" lIns="455425" tIns="455425" rIns="455425" bIns="455425" anchor="t" anchorCtr="0">
            <a:normAutofit/>
          </a:bodyPr>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a:endParaRPr/>
          </a:p>
        </p:txBody>
      </p:sp>
      <p:sp>
        <p:nvSpPr>
          <p:cNvPr id="39" name="Google Shape;39;p9"/>
          <p:cNvSpPr txBox="1">
            <a:spLocks noGrp="1"/>
          </p:cNvSpPr>
          <p:nvPr>
            <p:ph type="body" idx="2"/>
          </p:nvPr>
        </p:nvSpPr>
        <p:spPr>
          <a:xfrm>
            <a:off x="16354801" y="6025723"/>
            <a:ext cx="12704400" cy="30750600"/>
          </a:xfrm>
          <a:prstGeom prst="rect">
            <a:avLst/>
          </a:prstGeom>
        </p:spPr>
        <p:txBody>
          <a:bodyPr spcFirstLastPara="1" wrap="square" lIns="455425" tIns="455425" rIns="455425" bIns="455425" anchor="ctr" anchorCtr="0">
            <a:normAutofit/>
          </a:bodyPr>
          <a:lstStyle>
            <a:lvl1pPr marL="457200" lvl="0" indent="-800100">
              <a:spcBef>
                <a:spcPts val="0"/>
              </a:spcBef>
              <a:spcAft>
                <a:spcPts val="0"/>
              </a:spcAft>
              <a:buSzPts val="9000"/>
              <a:buChar char="●"/>
              <a:defRPr/>
            </a:lvl1pPr>
            <a:lvl2pPr marL="914400" lvl="1" indent="-673100">
              <a:spcBef>
                <a:spcPts val="0"/>
              </a:spcBef>
              <a:spcAft>
                <a:spcPts val="0"/>
              </a:spcAft>
              <a:buSzPts val="7000"/>
              <a:buChar char="○"/>
              <a:defRPr/>
            </a:lvl2pPr>
            <a:lvl3pPr marL="1371600" lvl="2" indent="-673100">
              <a:spcBef>
                <a:spcPts val="0"/>
              </a:spcBef>
              <a:spcAft>
                <a:spcPts val="0"/>
              </a:spcAft>
              <a:buSzPts val="7000"/>
              <a:buChar char="■"/>
              <a:defRPr/>
            </a:lvl3pPr>
            <a:lvl4pPr marL="1828800" lvl="3" indent="-673100">
              <a:spcBef>
                <a:spcPts val="0"/>
              </a:spcBef>
              <a:spcAft>
                <a:spcPts val="0"/>
              </a:spcAft>
              <a:buSzPts val="7000"/>
              <a:buChar char="●"/>
              <a:defRPr/>
            </a:lvl4pPr>
            <a:lvl5pPr marL="2286000" lvl="4" indent="-673100">
              <a:spcBef>
                <a:spcPts val="0"/>
              </a:spcBef>
              <a:spcAft>
                <a:spcPts val="0"/>
              </a:spcAft>
              <a:buSzPts val="7000"/>
              <a:buChar char="○"/>
              <a:defRPr/>
            </a:lvl5pPr>
            <a:lvl6pPr marL="2743200" lvl="5" indent="-673100">
              <a:spcBef>
                <a:spcPts val="0"/>
              </a:spcBef>
              <a:spcAft>
                <a:spcPts val="0"/>
              </a:spcAft>
              <a:buSzPts val="7000"/>
              <a:buChar char="■"/>
              <a:defRPr/>
            </a:lvl6pPr>
            <a:lvl7pPr marL="3200400" lvl="6" indent="-673100">
              <a:spcBef>
                <a:spcPts val="0"/>
              </a:spcBef>
              <a:spcAft>
                <a:spcPts val="0"/>
              </a:spcAft>
              <a:buSzPts val="7000"/>
              <a:buChar char="●"/>
              <a:defRPr/>
            </a:lvl7pPr>
            <a:lvl8pPr marL="3657600" lvl="7" indent="-673100">
              <a:spcBef>
                <a:spcPts val="0"/>
              </a:spcBef>
              <a:spcAft>
                <a:spcPts val="0"/>
              </a:spcAft>
              <a:buSzPts val="7000"/>
              <a:buChar char="○"/>
              <a:defRPr/>
            </a:lvl8pPr>
            <a:lvl9pPr marL="4114800" lvl="8" indent="-673100">
              <a:spcBef>
                <a:spcPts val="0"/>
              </a:spcBef>
              <a:spcAft>
                <a:spcPts val="0"/>
              </a:spcAft>
              <a:buSzPts val="7000"/>
              <a:buChar char="■"/>
              <a:defRPr/>
            </a:lvl9pPr>
          </a:lstStyle>
          <a:p>
            <a:endParaRPr/>
          </a:p>
        </p:txBody>
      </p:sp>
      <p:sp>
        <p:nvSpPr>
          <p:cNvPr id="40" name="Google Shape;40;p9"/>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032046" y="35206675"/>
            <a:ext cx="19862100" cy="5035500"/>
          </a:xfrm>
          <a:prstGeom prst="rect">
            <a:avLst/>
          </a:prstGeom>
        </p:spPr>
        <p:txBody>
          <a:bodyPr spcFirstLastPara="1" wrap="square" lIns="455425" tIns="455425" rIns="455425" bIns="455425" anchor="ctr" anchorCtr="0">
            <a:normAutofit/>
          </a:bodyPr>
          <a:lstStyle>
            <a:lvl1pPr marL="457200" lvl="0" indent="-228600">
              <a:lnSpc>
                <a:spcPct val="100000"/>
              </a:lnSpc>
              <a:spcBef>
                <a:spcPts val="0"/>
              </a:spcBef>
              <a:spcAft>
                <a:spcPts val="0"/>
              </a:spcAft>
              <a:buSzPts val="9000"/>
              <a:buNone/>
              <a:defRPr/>
            </a:lvl1pPr>
          </a:lstStyle>
          <a:p>
            <a:endParaRPr/>
          </a:p>
        </p:txBody>
      </p:sp>
      <p:sp>
        <p:nvSpPr>
          <p:cNvPr id="43" name="Google Shape;43;p10"/>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2046" y="3703480"/>
            <a:ext cx="28212000" cy="4766100"/>
          </a:xfrm>
          <a:prstGeom prst="rect">
            <a:avLst/>
          </a:prstGeom>
          <a:noFill/>
          <a:ln>
            <a:noFill/>
          </a:ln>
        </p:spPr>
        <p:txBody>
          <a:bodyPr spcFirstLastPara="1" wrap="square" lIns="455425" tIns="455425" rIns="455425" bIns="455425" anchor="t" anchorCtr="0">
            <a:normAutofit/>
          </a:bodyPr>
          <a:lstStyle>
            <a:lvl1pPr lvl="0">
              <a:spcBef>
                <a:spcPts val="0"/>
              </a:spcBef>
              <a:spcAft>
                <a:spcPts val="0"/>
              </a:spcAft>
              <a:buClr>
                <a:schemeClr val="dk1"/>
              </a:buClr>
              <a:buSzPts val="13900"/>
              <a:buNone/>
              <a:defRPr sz="13900">
                <a:solidFill>
                  <a:schemeClr val="dk1"/>
                </a:solidFill>
              </a:defRPr>
            </a:lvl1pPr>
            <a:lvl2pPr lvl="1">
              <a:spcBef>
                <a:spcPts val="0"/>
              </a:spcBef>
              <a:spcAft>
                <a:spcPts val="0"/>
              </a:spcAft>
              <a:buClr>
                <a:schemeClr val="dk1"/>
              </a:buClr>
              <a:buSzPts val="13900"/>
              <a:buNone/>
              <a:defRPr sz="13900">
                <a:solidFill>
                  <a:schemeClr val="dk1"/>
                </a:solidFill>
              </a:defRPr>
            </a:lvl2pPr>
            <a:lvl3pPr lvl="2">
              <a:spcBef>
                <a:spcPts val="0"/>
              </a:spcBef>
              <a:spcAft>
                <a:spcPts val="0"/>
              </a:spcAft>
              <a:buClr>
                <a:schemeClr val="dk1"/>
              </a:buClr>
              <a:buSzPts val="13900"/>
              <a:buNone/>
              <a:defRPr sz="13900">
                <a:solidFill>
                  <a:schemeClr val="dk1"/>
                </a:solidFill>
              </a:defRPr>
            </a:lvl3pPr>
            <a:lvl4pPr lvl="3">
              <a:spcBef>
                <a:spcPts val="0"/>
              </a:spcBef>
              <a:spcAft>
                <a:spcPts val="0"/>
              </a:spcAft>
              <a:buClr>
                <a:schemeClr val="dk1"/>
              </a:buClr>
              <a:buSzPts val="13900"/>
              <a:buNone/>
              <a:defRPr sz="13900">
                <a:solidFill>
                  <a:schemeClr val="dk1"/>
                </a:solidFill>
              </a:defRPr>
            </a:lvl4pPr>
            <a:lvl5pPr lvl="4">
              <a:spcBef>
                <a:spcPts val="0"/>
              </a:spcBef>
              <a:spcAft>
                <a:spcPts val="0"/>
              </a:spcAft>
              <a:buClr>
                <a:schemeClr val="dk1"/>
              </a:buClr>
              <a:buSzPts val="13900"/>
              <a:buNone/>
              <a:defRPr sz="13900">
                <a:solidFill>
                  <a:schemeClr val="dk1"/>
                </a:solidFill>
              </a:defRPr>
            </a:lvl5pPr>
            <a:lvl6pPr lvl="5">
              <a:spcBef>
                <a:spcPts val="0"/>
              </a:spcBef>
              <a:spcAft>
                <a:spcPts val="0"/>
              </a:spcAft>
              <a:buClr>
                <a:schemeClr val="dk1"/>
              </a:buClr>
              <a:buSzPts val="13900"/>
              <a:buNone/>
              <a:defRPr sz="13900">
                <a:solidFill>
                  <a:schemeClr val="dk1"/>
                </a:solidFill>
              </a:defRPr>
            </a:lvl6pPr>
            <a:lvl7pPr lvl="6">
              <a:spcBef>
                <a:spcPts val="0"/>
              </a:spcBef>
              <a:spcAft>
                <a:spcPts val="0"/>
              </a:spcAft>
              <a:buClr>
                <a:schemeClr val="dk1"/>
              </a:buClr>
              <a:buSzPts val="13900"/>
              <a:buNone/>
              <a:defRPr sz="13900">
                <a:solidFill>
                  <a:schemeClr val="dk1"/>
                </a:solidFill>
              </a:defRPr>
            </a:lvl7pPr>
            <a:lvl8pPr lvl="7">
              <a:spcBef>
                <a:spcPts val="0"/>
              </a:spcBef>
              <a:spcAft>
                <a:spcPts val="0"/>
              </a:spcAft>
              <a:buClr>
                <a:schemeClr val="dk1"/>
              </a:buClr>
              <a:buSzPts val="13900"/>
              <a:buNone/>
              <a:defRPr sz="13900">
                <a:solidFill>
                  <a:schemeClr val="dk1"/>
                </a:solidFill>
              </a:defRPr>
            </a:lvl8pPr>
            <a:lvl9pPr lvl="8">
              <a:spcBef>
                <a:spcPts val="0"/>
              </a:spcBef>
              <a:spcAft>
                <a:spcPts val="0"/>
              </a:spcAft>
              <a:buClr>
                <a:schemeClr val="dk1"/>
              </a:buClr>
              <a:buSzPts val="13900"/>
              <a:buNone/>
              <a:defRPr sz="13900">
                <a:solidFill>
                  <a:schemeClr val="dk1"/>
                </a:solidFill>
              </a:defRPr>
            </a:lvl9pPr>
          </a:lstStyle>
          <a:p>
            <a:endParaRPr/>
          </a:p>
        </p:txBody>
      </p:sp>
      <p:sp>
        <p:nvSpPr>
          <p:cNvPr id="7" name="Google Shape;7;p1"/>
          <p:cNvSpPr txBox="1">
            <a:spLocks noGrp="1"/>
          </p:cNvSpPr>
          <p:nvPr>
            <p:ph type="body" idx="1"/>
          </p:nvPr>
        </p:nvSpPr>
        <p:spPr>
          <a:xfrm>
            <a:off x="1032046" y="9590851"/>
            <a:ext cx="28212000" cy="28431000"/>
          </a:xfrm>
          <a:prstGeom prst="rect">
            <a:avLst/>
          </a:prstGeom>
          <a:noFill/>
          <a:ln>
            <a:noFill/>
          </a:ln>
        </p:spPr>
        <p:txBody>
          <a:bodyPr spcFirstLastPara="1" wrap="square" lIns="455425" tIns="455425" rIns="455425" bIns="455425" anchor="t" anchorCtr="0">
            <a:normAutofit/>
          </a:bodyPr>
          <a:lstStyle>
            <a:lvl1pPr marL="457200" lvl="0" indent="-800100">
              <a:lnSpc>
                <a:spcPct val="115000"/>
              </a:lnSpc>
              <a:spcBef>
                <a:spcPts val="0"/>
              </a:spcBef>
              <a:spcAft>
                <a:spcPts val="0"/>
              </a:spcAft>
              <a:buClr>
                <a:schemeClr val="dk2"/>
              </a:buClr>
              <a:buSzPts val="9000"/>
              <a:buChar char="●"/>
              <a:defRPr sz="9000">
                <a:solidFill>
                  <a:schemeClr val="dk2"/>
                </a:solidFill>
              </a:defRPr>
            </a:lvl1pPr>
            <a:lvl2pPr marL="914400" lvl="1" indent="-673100">
              <a:lnSpc>
                <a:spcPct val="115000"/>
              </a:lnSpc>
              <a:spcBef>
                <a:spcPts val="0"/>
              </a:spcBef>
              <a:spcAft>
                <a:spcPts val="0"/>
              </a:spcAft>
              <a:buClr>
                <a:schemeClr val="dk2"/>
              </a:buClr>
              <a:buSzPts val="7000"/>
              <a:buChar char="○"/>
              <a:defRPr sz="7000">
                <a:solidFill>
                  <a:schemeClr val="dk2"/>
                </a:solidFill>
              </a:defRPr>
            </a:lvl2pPr>
            <a:lvl3pPr marL="1371600" lvl="2" indent="-673100">
              <a:lnSpc>
                <a:spcPct val="115000"/>
              </a:lnSpc>
              <a:spcBef>
                <a:spcPts val="0"/>
              </a:spcBef>
              <a:spcAft>
                <a:spcPts val="0"/>
              </a:spcAft>
              <a:buClr>
                <a:schemeClr val="dk2"/>
              </a:buClr>
              <a:buSzPts val="7000"/>
              <a:buChar char="■"/>
              <a:defRPr sz="7000">
                <a:solidFill>
                  <a:schemeClr val="dk2"/>
                </a:solidFill>
              </a:defRPr>
            </a:lvl3pPr>
            <a:lvl4pPr marL="1828800" lvl="3" indent="-673100">
              <a:lnSpc>
                <a:spcPct val="115000"/>
              </a:lnSpc>
              <a:spcBef>
                <a:spcPts val="0"/>
              </a:spcBef>
              <a:spcAft>
                <a:spcPts val="0"/>
              </a:spcAft>
              <a:buClr>
                <a:schemeClr val="dk2"/>
              </a:buClr>
              <a:buSzPts val="7000"/>
              <a:buChar char="●"/>
              <a:defRPr sz="7000">
                <a:solidFill>
                  <a:schemeClr val="dk2"/>
                </a:solidFill>
              </a:defRPr>
            </a:lvl4pPr>
            <a:lvl5pPr marL="2286000" lvl="4" indent="-673100">
              <a:lnSpc>
                <a:spcPct val="115000"/>
              </a:lnSpc>
              <a:spcBef>
                <a:spcPts val="0"/>
              </a:spcBef>
              <a:spcAft>
                <a:spcPts val="0"/>
              </a:spcAft>
              <a:buClr>
                <a:schemeClr val="dk2"/>
              </a:buClr>
              <a:buSzPts val="7000"/>
              <a:buChar char="○"/>
              <a:defRPr sz="7000">
                <a:solidFill>
                  <a:schemeClr val="dk2"/>
                </a:solidFill>
              </a:defRPr>
            </a:lvl5pPr>
            <a:lvl6pPr marL="2743200" lvl="5" indent="-673100">
              <a:lnSpc>
                <a:spcPct val="115000"/>
              </a:lnSpc>
              <a:spcBef>
                <a:spcPts val="0"/>
              </a:spcBef>
              <a:spcAft>
                <a:spcPts val="0"/>
              </a:spcAft>
              <a:buClr>
                <a:schemeClr val="dk2"/>
              </a:buClr>
              <a:buSzPts val="7000"/>
              <a:buChar char="■"/>
              <a:defRPr sz="7000">
                <a:solidFill>
                  <a:schemeClr val="dk2"/>
                </a:solidFill>
              </a:defRPr>
            </a:lvl6pPr>
            <a:lvl7pPr marL="3200400" lvl="6" indent="-673100">
              <a:lnSpc>
                <a:spcPct val="115000"/>
              </a:lnSpc>
              <a:spcBef>
                <a:spcPts val="0"/>
              </a:spcBef>
              <a:spcAft>
                <a:spcPts val="0"/>
              </a:spcAft>
              <a:buClr>
                <a:schemeClr val="dk2"/>
              </a:buClr>
              <a:buSzPts val="7000"/>
              <a:buChar char="●"/>
              <a:defRPr sz="7000">
                <a:solidFill>
                  <a:schemeClr val="dk2"/>
                </a:solidFill>
              </a:defRPr>
            </a:lvl7pPr>
            <a:lvl8pPr marL="3657600" lvl="7" indent="-673100">
              <a:lnSpc>
                <a:spcPct val="115000"/>
              </a:lnSpc>
              <a:spcBef>
                <a:spcPts val="0"/>
              </a:spcBef>
              <a:spcAft>
                <a:spcPts val="0"/>
              </a:spcAft>
              <a:buClr>
                <a:schemeClr val="dk2"/>
              </a:buClr>
              <a:buSzPts val="7000"/>
              <a:buChar char="○"/>
              <a:defRPr sz="7000">
                <a:solidFill>
                  <a:schemeClr val="dk2"/>
                </a:solidFill>
              </a:defRPr>
            </a:lvl8pPr>
            <a:lvl9pPr marL="4114800" lvl="8" indent="-673100">
              <a:lnSpc>
                <a:spcPct val="115000"/>
              </a:lnSpc>
              <a:spcBef>
                <a:spcPts val="0"/>
              </a:spcBef>
              <a:spcAft>
                <a:spcPts val="0"/>
              </a:spcAft>
              <a:buClr>
                <a:schemeClr val="dk2"/>
              </a:buClr>
              <a:buSzPts val="7000"/>
              <a:buChar char="■"/>
              <a:defRPr sz="7000">
                <a:solidFill>
                  <a:schemeClr val="dk2"/>
                </a:solidFill>
              </a:defRPr>
            </a:lvl9pPr>
          </a:lstStyle>
          <a:p>
            <a:endParaRPr/>
          </a:p>
        </p:txBody>
      </p:sp>
      <p:sp>
        <p:nvSpPr>
          <p:cNvPr id="8" name="Google Shape;8;p1"/>
          <p:cNvSpPr txBox="1">
            <a:spLocks noGrp="1"/>
          </p:cNvSpPr>
          <p:nvPr>
            <p:ph type="sldNum" idx="12"/>
          </p:nvPr>
        </p:nvSpPr>
        <p:spPr>
          <a:xfrm>
            <a:off x="28052508" y="38807103"/>
            <a:ext cx="1816800" cy="3275400"/>
          </a:xfrm>
          <a:prstGeom prst="rect">
            <a:avLst/>
          </a:prstGeom>
          <a:noFill/>
          <a:ln>
            <a:noFill/>
          </a:ln>
        </p:spPr>
        <p:txBody>
          <a:bodyPr spcFirstLastPara="1" wrap="square" lIns="455425" tIns="455425" rIns="455425" bIns="455425" anchor="ctr" anchorCtr="0">
            <a:normAutofit/>
          </a:bodyPr>
          <a:lstStyle>
            <a:lvl1pPr lvl="0" algn="r">
              <a:buNone/>
              <a:defRPr sz="5000">
                <a:solidFill>
                  <a:schemeClr val="dk2"/>
                </a:solidFill>
              </a:defRPr>
            </a:lvl1pPr>
            <a:lvl2pPr lvl="1" algn="r">
              <a:buNone/>
              <a:defRPr sz="5000">
                <a:solidFill>
                  <a:schemeClr val="dk2"/>
                </a:solidFill>
              </a:defRPr>
            </a:lvl2pPr>
            <a:lvl3pPr lvl="2" algn="r">
              <a:buNone/>
              <a:defRPr sz="5000">
                <a:solidFill>
                  <a:schemeClr val="dk2"/>
                </a:solidFill>
              </a:defRPr>
            </a:lvl3pPr>
            <a:lvl4pPr lvl="3" algn="r">
              <a:buNone/>
              <a:defRPr sz="5000">
                <a:solidFill>
                  <a:schemeClr val="dk2"/>
                </a:solidFill>
              </a:defRPr>
            </a:lvl4pPr>
            <a:lvl5pPr lvl="4" algn="r">
              <a:buNone/>
              <a:defRPr sz="5000">
                <a:solidFill>
                  <a:schemeClr val="dk2"/>
                </a:solidFill>
              </a:defRPr>
            </a:lvl5pPr>
            <a:lvl6pPr lvl="5" algn="r">
              <a:buNone/>
              <a:defRPr sz="5000">
                <a:solidFill>
                  <a:schemeClr val="dk2"/>
                </a:solidFill>
              </a:defRPr>
            </a:lvl6pPr>
            <a:lvl7pPr lvl="6" algn="r">
              <a:buNone/>
              <a:defRPr sz="5000">
                <a:solidFill>
                  <a:schemeClr val="dk2"/>
                </a:solidFill>
              </a:defRPr>
            </a:lvl7pPr>
            <a:lvl8pPr lvl="7" algn="r">
              <a:buNone/>
              <a:defRPr sz="5000">
                <a:solidFill>
                  <a:schemeClr val="dk2"/>
                </a:solidFill>
              </a:defRPr>
            </a:lvl8pPr>
            <a:lvl9pPr lvl="8" algn="r">
              <a:buNone/>
              <a:defRPr sz="5000">
                <a:solidFill>
                  <a:schemeClr val="dk2"/>
                </a:solidFill>
              </a:defRPr>
            </a:lvl9pPr>
          </a:lstStyle>
          <a:p>
            <a:pPr marL="0" lvl="0" indent="0" algn="r" rtl="0">
              <a:spcBef>
                <a:spcPts val="0"/>
              </a:spcBef>
              <a:spcAft>
                <a:spcPts val="0"/>
              </a:spcAft>
              <a:buNone/>
            </a:pPr>
            <a:fld id="{00000000-1234-1234-1234-123412341234}" type="slidenum">
              <a:rPr lang="en"/>
              <a:t>‹N°›</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3"/>
        <p:cNvGrpSpPr/>
        <p:nvPr/>
      </p:nvGrpSpPr>
      <p:grpSpPr>
        <a:xfrm>
          <a:off x="0" y="0"/>
          <a:ext cx="0" cy="0"/>
          <a:chOff x="0" y="0"/>
          <a:chExt cx="0" cy="0"/>
        </a:xfrm>
      </p:grpSpPr>
      <p:grpSp>
        <p:nvGrpSpPr>
          <p:cNvPr id="24" name="Groupe 23">
            <a:extLst>
              <a:ext uri="{FF2B5EF4-FFF2-40B4-BE49-F238E27FC236}">
                <a16:creationId xmlns:a16="http://schemas.microsoft.com/office/drawing/2014/main" id="{DC89044E-E45F-95B3-EF69-3C9BD2C3246F}"/>
              </a:ext>
            </a:extLst>
          </p:cNvPr>
          <p:cNvGrpSpPr/>
          <p:nvPr/>
        </p:nvGrpSpPr>
        <p:grpSpPr>
          <a:xfrm>
            <a:off x="16198950" y="17670712"/>
            <a:ext cx="10358876" cy="9531198"/>
            <a:chOff x="16892371" y="17847639"/>
            <a:chExt cx="9328247" cy="8607329"/>
          </a:xfrm>
        </p:grpSpPr>
        <p:pic>
          <p:nvPicPr>
            <p:cNvPr id="22" name="Image 21">
              <a:extLst>
                <a:ext uri="{FF2B5EF4-FFF2-40B4-BE49-F238E27FC236}">
                  <a16:creationId xmlns:a16="http://schemas.microsoft.com/office/drawing/2014/main" id="{7F224201-805C-F833-7D17-8287F5313621}"/>
                </a:ext>
              </a:extLst>
            </p:cNvPr>
            <p:cNvPicPr>
              <a:picLocks noChangeAspect="1"/>
            </p:cNvPicPr>
            <p:nvPr/>
          </p:nvPicPr>
          <p:blipFill>
            <a:blip r:embed="rId3"/>
            <a:stretch>
              <a:fillRect/>
            </a:stretch>
          </p:blipFill>
          <p:spPr>
            <a:xfrm>
              <a:off x="16892371" y="17847639"/>
              <a:ext cx="9328247" cy="8607329"/>
            </a:xfrm>
            <a:prstGeom prst="rect">
              <a:avLst/>
            </a:prstGeom>
          </p:spPr>
        </p:pic>
        <p:sp>
          <p:nvSpPr>
            <p:cNvPr id="23" name="Rectangle 22">
              <a:extLst>
                <a:ext uri="{FF2B5EF4-FFF2-40B4-BE49-F238E27FC236}">
                  <a16:creationId xmlns:a16="http://schemas.microsoft.com/office/drawing/2014/main" id="{F72649D1-B8A0-D86A-F4C4-06AC65D4A506}"/>
                </a:ext>
              </a:extLst>
            </p:cNvPr>
            <p:cNvSpPr/>
            <p:nvPr/>
          </p:nvSpPr>
          <p:spPr>
            <a:xfrm>
              <a:off x="18541665" y="18891642"/>
              <a:ext cx="6568579" cy="51827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40" name="Picture 16">
            <a:extLst>
              <a:ext uri="{FF2B5EF4-FFF2-40B4-BE49-F238E27FC236}">
                <a16:creationId xmlns:a16="http://schemas.microsoft.com/office/drawing/2014/main" id="{BEF5079F-019A-E04C-AC89-D5490D1901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721044"/>
            <a:ext cx="16692042" cy="21662052"/>
          </a:xfrm>
          <a:prstGeom prst="rect">
            <a:avLst/>
          </a:prstGeom>
          <a:noFill/>
          <a:extLst>
            <a:ext uri="{909E8E84-426E-40DD-AFC4-6F175D3DCCD1}">
              <a14:hiddenFill xmlns:a14="http://schemas.microsoft.com/office/drawing/2010/main">
                <a:solidFill>
                  <a:srgbClr val="FFFFFF"/>
                </a:solidFill>
              </a14:hiddenFill>
            </a:ext>
          </a:extLst>
        </p:spPr>
      </p:pic>
      <p:sp>
        <p:nvSpPr>
          <p:cNvPr id="54" name="Google Shape;54;p13"/>
          <p:cNvSpPr txBox="1"/>
          <p:nvPr/>
        </p:nvSpPr>
        <p:spPr>
          <a:xfrm>
            <a:off x="1040918" y="38055644"/>
            <a:ext cx="13463400" cy="6224400"/>
          </a:xfrm>
          <a:prstGeom prst="rect">
            <a:avLst/>
          </a:prstGeom>
          <a:noFill/>
          <a:ln>
            <a:noFill/>
          </a:ln>
        </p:spPr>
        <p:txBody>
          <a:bodyPr spcFirstLastPara="1" wrap="square" lIns="91425" tIns="91425" rIns="91425" bIns="91425" anchor="t" anchorCtr="0">
            <a:noAutofit/>
          </a:bodyPr>
          <a:lstStyle/>
          <a:p>
            <a:pPr marL="457200" lvl="0" indent="-482600" algn="l" rtl="0">
              <a:spcBef>
                <a:spcPts val="0"/>
              </a:spcBef>
              <a:spcAft>
                <a:spcPts val="0"/>
              </a:spcAft>
              <a:buClr>
                <a:schemeClr val="dk2"/>
              </a:buClr>
              <a:buSzPts val="4000"/>
              <a:buChar char="●"/>
            </a:pPr>
            <a:r>
              <a:rPr lang="en-GB" sz="4000" dirty="0">
                <a:solidFill>
                  <a:schemeClr val="dk2"/>
                </a:solidFill>
              </a:rPr>
              <a:t>HateXplain</a:t>
            </a:r>
          </a:p>
          <a:p>
            <a:pPr marL="457200" lvl="0" indent="-482600" algn="l" rtl="0">
              <a:spcBef>
                <a:spcPts val="0"/>
              </a:spcBef>
              <a:spcAft>
                <a:spcPts val="0"/>
              </a:spcAft>
              <a:buClr>
                <a:schemeClr val="dk2"/>
              </a:buClr>
              <a:buSzPts val="4000"/>
              <a:buChar char="●"/>
            </a:pPr>
            <a:r>
              <a:rPr lang="en-GB" sz="4000" dirty="0">
                <a:solidFill>
                  <a:schemeClr val="dk2"/>
                </a:solidFill>
              </a:rPr>
              <a:t>Hate_speech18</a:t>
            </a:r>
          </a:p>
          <a:p>
            <a:pPr marL="457200" lvl="0" indent="-482600" algn="l" rtl="0">
              <a:spcBef>
                <a:spcPts val="0"/>
              </a:spcBef>
              <a:spcAft>
                <a:spcPts val="0"/>
              </a:spcAft>
              <a:buClr>
                <a:schemeClr val="dk2"/>
              </a:buClr>
              <a:buSzPts val="4000"/>
              <a:buChar char="●"/>
            </a:pPr>
            <a:r>
              <a:rPr lang="en-GB" sz="4000" dirty="0">
                <a:solidFill>
                  <a:schemeClr val="dk2"/>
                </a:solidFill>
              </a:rPr>
              <a:t>Hate_speech_offensive</a:t>
            </a:r>
          </a:p>
          <a:p>
            <a:pPr marL="457200" lvl="0" indent="-482600" algn="l" rtl="0">
              <a:spcBef>
                <a:spcPts val="0"/>
              </a:spcBef>
              <a:spcAft>
                <a:spcPts val="0"/>
              </a:spcAft>
              <a:buClr>
                <a:schemeClr val="dk2"/>
              </a:buClr>
              <a:buSzPts val="4000"/>
              <a:buChar char="●"/>
            </a:pPr>
            <a:r>
              <a:rPr lang="en-GB" sz="4000" dirty="0">
                <a:solidFill>
                  <a:schemeClr val="dk2"/>
                </a:solidFill>
              </a:rPr>
              <a:t>Hasoc</a:t>
            </a:r>
          </a:p>
          <a:p>
            <a:pPr marL="457200" lvl="0" indent="-482600" algn="l" rtl="0">
              <a:spcBef>
                <a:spcPts val="0"/>
              </a:spcBef>
              <a:spcAft>
                <a:spcPts val="0"/>
              </a:spcAft>
              <a:buClr>
                <a:schemeClr val="dk2"/>
              </a:buClr>
              <a:buSzPts val="4000"/>
              <a:buChar char="●"/>
            </a:pPr>
            <a:endParaRPr sz="4000" dirty="0">
              <a:solidFill>
                <a:schemeClr val="dk2"/>
              </a:solidFill>
            </a:endParaRPr>
          </a:p>
        </p:txBody>
      </p:sp>
      <p:sp>
        <p:nvSpPr>
          <p:cNvPr id="56" name="Google Shape;56;p13"/>
          <p:cNvSpPr txBox="1"/>
          <p:nvPr/>
        </p:nvSpPr>
        <p:spPr>
          <a:xfrm>
            <a:off x="-57150" y="1064100"/>
            <a:ext cx="29349900" cy="1273200"/>
          </a:xfrm>
          <a:prstGeom prst="rect">
            <a:avLst/>
          </a:prstGeom>
          <a:noFill/>
          <a:ln>
            <a:noFill/>
          </a:ln>
        </p:spPr>
        <p:txBody>
          <a:bodyPr spcFirstLastPara="1" wrap="square" lIns="101925" tIns="101925" rIns="101925" bIns="101925" anchor="t" anchorCtr="0">
            <a:noAutofit/>
          </a:bodyPr>
          <a:lstStyle/>
          <a:p>
            <a:pPr marL="0" lvl="0" indent="0" algn="ctr" rtl="0">
              <a:lnSpc>
                <a:spcPct val="85000"/>
              </a:lnSpc>
              <a:spcBef>
                <a:spcPts val="0"/>
              </a:spcBef>
              <a:spcAft>
                <a:spcPts val="0"/>
              </a:spcAft>
              <a:buNone/>
            </a:pPr>
            <a:r>
              <a:rPr lang="fr-CH" sz="8000" dirty="0">
                <a:solidFill>
                  <a:srgbClr val="143264"/>
                </a:solidFill>
              </a:rPr>
              <a:t>H</a:t>
            </a:r>
            <a:r>
              <a:rPr lang="en-GB" sz="8000" dirty="0">
                <a:solidFill>
                  <a:srgbClr val="143264"/>
                </a:solidFill>
              </a:rPr>
              <a:t>ate Speech Detection on Social Media</a:t>
            </a:r>
          </a:p>
        </p:txBody>
      </p:sp>
      <p:sp>
        <p:nvSpPr>
          <p:cNvPr id="57" name="Google Shape;57;p13"/>
          <p:cNvSpPr txBox="1"/>
          <p:nvPr/>
        </p:nvSpPr>
        <p:spPr>
          <a:xfrm>
            <a:off x="15741274" y="4726071"/>
            <a:ext cx="13500000" cy="1036800"/>
          </a:xfrm>
          <a:prstGeom prst="rect">
            <a:avLst/>
          </a:prstGeom>
          <a:noFill/>
          <a:ln>
            <a:noFill/>
          </a:ln>
        </p:spPr>
        <p:txBody>
          <a:bodyPr spcFirstLastPara="1" wrap="square" lIns="101925" tIns="101925" rIns="101925" bIns="101925" anchor="t" anchorCtr="0">
            <a:noAutofit/>
          </a:bodyPr>
          <a:lstStyle/>
          <a:p>
            <a:pPr marL="0" lvl="0" indent="0" algn="l" rtl="0">
              <a:spcBef>
                <a:spcPts val="0"/>
              </a:spcBef>
              <a:spcAft>
                <a:spcPts val="0"/>
              </a:spcAft>
              <a:buNone/>
            </a:pPr>
            <a:r>
              <a:rPr lang="en" sz="4900" b="1">
                <a:solidFill>
                  <a:srgbClr val="143264"/>
                </a:solidFill>
              </a:rPr>
              <a:t>Validation</a:t>
            </a:r>
            <a:endParaRPr sz="3600" b="1" dirty="0">
              <a:solidFill>
                <a:srgbClr val="143264"/>
              </a:solidFill>
            </a:endParaRPr>
          </a:p>
        </p:txBody>
      </p:sp>
      <p:sp>
        <p:nvSpPr>
          <p:cNvPr id="59" name="Google Shape;59;p13"/>
          <p:cNvSpPr txBox="1"/>
          <p:nvPr/>
        </p:nvSpPr>
        <p:spPr>
          <a:xfrm>
            <a:off x="533325" y="2347321"/>
            <a:ext cx="29349900" cy="870900"/>
          </a:xfrm>
          <a:prstGeom prst="rect">
            <a:avLst/>
          </a:prstGeom>
          <a:noFill/>
          <a:ln>
            <a:noFill/>
          </a:ln>
        </p:spPr>
        <p:txBody>
          <a:bodyPr spcFirstLastPara="1" wrap="square" lIns="101925" tIns="101925" rIns="101925" bIns="101925" anchor="t" anchorCtr="0">
            <a:noAutofit/>
          </a:bodyPr>
          <a:lstStyle/>
          <a:p>
            <a:pPr marL="0" lvl="0" indent="0" algn="ctr" rtl="0">
              <a:lnSpc>
                <a:spcPct val="115000"/>
              </a:lnSpc>
              <a:spcBef>
                <a:spcPts val="0"/>
              </a:spcBef>
              <a:spcAft>
                <a:spcPts val="0"/>
              </a:spcAft>
              <a:buNone/>
            </a:pPr>
            <a:r>
              <a:rPr lang="en" sz="4500" dirty="0">
                <a:solidFill>
                  <a:schemeClr val="dk1"/>
                </a:solidFill>
              </a:rPr>
              <a:t>Noamen Syrine, Neuenschwander Didier</a:t>
            </a:r>
            <a:endParaRPr sz="4500" baseline="30000" dirty="0">
              <a:solidFill>
                <a:schemeClr val="dk1"/>
              </a:solidFill>
            </a:endParaRPr>
          </a:p>
        </p:txBody>
      </p:sp>
      <p:sp>
        <p:nvSpPr>
          <p:cNvPr id="60" name="Google Shape;60;p13"/>
          <p:cNvSpPr txBox="1"/>
          <p:nvPr/>
        </p:nvSpPr>
        <p:spPr>
          <a:xfrm>
            <a:off x="533325" y="3098013"/>
            <a:ext cx="29349900" cy="736500"/>
          </a:xfrm>
          <a:prstGeom prst="rect">
            <a:avLst/>
          </a:prstGeom>
          <a:noFill/>
          <a:ln>
            <a:noFill/>
          </a:ln>
        </p:spPr>
        <p:txBody>
          <a:bodyPr spcFirstLastPara="1" wrap="square" lIns="101925" tIns="101925" rIns="101925" bIns="101925" anchor="t" anchorCtr="0">
            <a:noAutofit/>
          </a:bodyPr>
          <a:lstStyle/>
          <a:p>
            <a:pPr marL="0" lvl="0" indent="0" algn="ctr" rtl="0">
              <a:lnSpc>
                <a:spcPct val="115000"/>
              </a:lnSpc>
              <a:spcBef>
                <a:spcPts val="0"/>
              </a:spcBef>
              <a:spcAft>
                <a:spcPts val="0"/>
              </a:spcAft>
              <a:buNone/>
            </a:pPr>
            <a:r>
              <a:rPr lang="en" sz="3600" dirty="0">
                <a:solidFill>
                  <a:schemeClr val="dk1"/>
                </a:solidFill>
              </a:rPr>
              <a:t>Group 27</a:t>
            </a:r>
            <a:endParaRPr sz="3600" dirty="0">
              <a:solidFill>
                <a:schemeClr val="dk1"/>
              </a:solidFill>
            </a:endParaRPr>
          </a:p>
        </p:txBody>
      </p:sp>
      <p:sp>
        <p:nvSpPr>
          <p:cNvPr id="61" name="Google Shape;61;p13"/>
          <p:cNvSpPr txBox="1"/>
          <p:nvPr/>
        </p:nvSpPr>
        <p:spPr>
          <a:xfrm>
            <a:off x="14907986" y="38258750"/>
            <a:ext cx="14549864" cy="3841800"/>
          </a:xfrm>
          <a:prstGeom prst="rect">
            <a:avLst/>
          </a:prstGeom>
          <a:noFill/>
          <a:ln>
            <a:noFill/>
          </a:ln>
        </p:spPr>
        <p:txBody>
          <a:bodyPr spcFirstLastPara="1" wrap="square" lIns="101925" tIns="101925" rIns="101925" bIns="101925" anchor="b" anchorCtr="0">
            <a:noAutofit/>
          </a:bodyPr>
          <a:lstStyle/>
          <a:p>
            <a:pPr marL="508000" lvl="0" indent="0" algn="l" rtl="0">
              <a:spcBef>
                <a:spcPts val="0"/>
              </a:spcBef>
              <a:spcAft>
                <a:spcPts val="0"/>
              </a:spcAft>
              <a:buNone/>
            </a:pPr>
            <a:r>
              <a:rPr lang="en" sz="3400" b="1" dirty="0">
                <a:solidFill>
                  <a:srgbClr val="143264"/>
                </a:solidFill>
              </a:rPr>
              <a:t>References</a:t>
            </a:r>
            <a:endParaRPr sz="3400" b="1" dirty="0">
              <a:solidFill>
                <a:srgbClr val="143264"/>
              </a:solidFill>
            </a:endParaRPr>
          </a:p>
          <a:p>
            <a:pPr lvl="6" algn="just">
              <a:lnSpc>
                <a:spcPct val="107000"/>
              </a:lnSpc>
              <a:spcAft>
                <a:spcPts val="800"/>
              </a:spcAft>
            </a:pPr>
            <a:r>
              <a:rPr lang="en-GB" sz="2400" kern="0" dirty="0">
                <a:solidFill>
                  <a:srgbClr val="143264"/>
                </a:solidFill>
                <a:effectLst/>
                <a:latin typeface="Arial" panose="020B0604020202020204" pitchFamily="34" charset="0"/>
                <a:ea typeface="Aptos" panose="020B0004020202020204" pitchFamily="34" charset="0"/>
                <a:cs typeface="Arial" panose="020B0604020202020204" pitchFamily="34" charset="0"/>
              </a:rPr>
              <a:t>	[1]	U. Nations, ‘What is hate speech?’, United Nations. Accessed: May 26, 2024. [Online]. 	Available: https://www.un.org/en/hate-speech/understanding-hate-speech/what-is-hate-speech</a:t>
            </a:r>
            <a:endParaRPr lang="en-GB" sz="2400" kern="100" dirty="0">
              <a:solidFill>
                <a:srgbClr val="143264"/>
              </a:solidFill>
              <a:effectLst/>
              <a:latin typeface="Arial" panose="020B0604020202020204" pitchFamily="34" charset="0"/>
              <a:ea typeface="Aptos" panose="020B0004020202020204" pitchFamily="34" charset="0"/>
              <a:cs typeface="Arial" panose="020B0604020202020204" pitchFamily="34" charset="0"/>
            </a:endParaRPr>
          </a:p>
          <a:p>
            <a:pPr lvl="6" algn="just">
              <a:lnSpc>
                <a:spcPct val="107000"/>
              </a:lnSpc>
              <a:spcAft>
                <a:spcPts val="800"/>
              </a:spcAft>
            </a:pPr>
            <a:r>
              <a:rPr lang="en-GB" sz="2400" kern="0" dirty="0">
                <a:solidFill>
                  <a:srgbClr val="143264"/>
                </a:solidFill>
                <a:effectLst/>
                <a:latin typeface="Arial" panose="020B0604020202020204" pitchFamily="34" charset="0"/>
                <a:ea typeface="Aptos" panose="020B0004020202020204" pitchFamily="34" charset="0"/>
                <a:cs typeface="Arial" panose="020B0604020202020204" pitchFamily="34" charset="0"/>
              </a:rPr>
              <a:t>	[2]	V. Sanh, L. Debut, J. Chaumond, and T. Wolf, ‘DistilBERT, a distilled version of BERT: 	smaller, faster, cheaper and lighter’. arXiv, Feb. 29, 2020. doi: 10.48550/arXiv.1910.01108.</a:t>
            </a:r>
            <a:endParaRPr lang="en-GB" sz="2400" kern="100" dirty="0">
              <a:solidFill>
                <a:srgbClr val="143264"/>
              </a:solidFill>
              <a:effectLst/>
              <a:latin typeface="Arial" panose="020B0604020202020204" pitchFamily="34" charset="0"/>
              <a:ea typeface="Aptos" panose="020B0004020202020204" pitchFamily="34" charset="0"/>
              <a:cs typeface="Arial" panose="020B0604020202020204" pitchFamily="34" charset="0"/>
            </a:endParaRPr>
          </a:p>
          <a:p>
            <a:pPr lvl="6" algn="just">
              <a:lnSpc>
                <a:spcPct val="107000"/>
              </a:lnSpc>
              <a:spcAft>
                <a:spcPts val="800"/>
              </a:spcAft>
            </a:pPr>
            <a:r>
              <a:rPr lang="en-GB" sz="2400" kern="0" dirty="0">
                <a:solidFill>
                  <a:srgbClr val="143264"/>
                </a:solidFill>
                <a:effectLst/>
                <a:latin typeface="Arial" panose="020B0604020202020204" pitchFamily="34" charset="0"/>
                <a:ea typeface="Aptos" panose="020B0004020202020204" pitchFamily="34" charset="0"/>
                <a:cs typeface="Arial" panose="020B0604020202020204" pitchFamily="34" charset="0"/>
              </a:rPr>
              <a:t>	[3]	B. Mathew, P. Saha, S. M. Yimam, C. Biemann, P. Goyal, and A. Mukherjee, ‘HateXplain: A 	Benchmark Dataset for Explainable Hate Speech Detection’. arXiv, Apr. 12, 2022. doi: 	10.48550/arXiv.2012.10289.</a:t>
            </a:r>
            <a:endParaRPr lang="en-GB" sz="2400" kern="100" dirty="0">
              <a:solidFill>
                <a:srgbClr val="143264"/>
              </a:solidFill>
              <a:effectLst/>
              <a:latin typeface="Arial" panose="020B0604020202020204" pitchFamily="34" charset="0"/>
              <a:ea typeface="Aptos" panose="020B0004020202020204" pitchFamily="34" charset="0"/>
              <a:cs typeface="Arial" panose="020B0604020202020204" pitchFamily="34" charset="0"/>
            </a:endParaRPr>
          </a:p>
          <a:p>
            <a:pPr marL="508000" lvl="0" indent="0" algn="l" rtl="0">
              <a:spcBef>
                <a:spcPts val="0"/>
              </a:spcBef>
              <a:spcAft>
                <a:spcPts val="0"/>
              </a:spcAft>
              <a:buNone/>
            </a:pPr>
            <a:endParaRPr sz="2400" dirty="0">
              <a:solidFill>
                <a:srgbClr val="143264"/>
              </a:solidFill>
            </a:endParaRPr>
          </a:p>
        </p:txBody>
      </p:sp>
      <p:sp>
        <p:nvSpPr>
          <p:cNvPr id="62" name="Google Shape;62;p13"/>
          <p:cNvSpPr/>
          <p:nvPr/>
        </p:nvSpPr>
        <p:spPr>
          <a:xfrm>
            <a:off x="15632986" y="31290250"/>
            <a:ext cx="13716567" cy="6535800"/>
          </a:xfrm>
          <a:prstGeom prst="rect">
            <a:avLst/>
          </a:prstGeom>
          <a:solidFill>
            <a:srgbClr val="EFEFEF"/>
          </a:solidFill>
          <a:ln w="38100" cap="flat" cmpd="sng">
            <a:solidFill>
              <a:srgbClr val="EFEFEF"/>
            </a:solidFill>
            <a:prstDash val="solid"/>
            <a:round/>
            <a:headEnd type="none" w="sm" len="sm"/>
            <a:tailEnd type="none" w="sm" len="sm"/>
          </a:ln>
        </p:spPr>
        <p:txBody>
          <a:bodyPr spcFirstLastPara="1" wrap="square" lIns="101925" tIns="101925" rIns="101925" bIns="101925" anchor="ctr" anchorCtr="0">
            <a:noAutofit/>
          </a:bodyPr>
          <a:lstStyle/>
          <a:p>
            <a:pPr marL="0" lvl="0" indent="0" algn="ctr" rtl="0">
              <a:spcBef>
                <a:spcPts val="0"/>
              </a:spcBef>
              <a:spcAft>
                <a:spcPts val="0"/>
              </a:spcAft>
              <a:buNone/>
            </a:pPr>
            <a:endParaRPr sz="1600" dirty="0"/>
          </a:p>
        </p:txBody>
      </p:sp>
      <p:sp>
        <p:nvSpPr>
          <p:cNvPr id="63" name="Google Shape;63;p13"/>
          <p:cNvSpPr txBox="1"/>
          <p:nvPr/>
        </p:nvSpPr>
        <p:spPr>
          <a:xfrm>
            <a:off x="15744887" y="31321303"/>
            <a:ext cx="13499996" cy="1191900"/>
          </a:xfrm>
          <a:prstGeom prst="rect">
            <a:avLst/>
          </a:prstGeom>
          <a:noFill/>
          <a:ln>
            <a:noFill/>
          </a:ln>
        </p:spPr>
        <p:txBody>
          <a:bodyPr spcFirstLastPara="1" wrap="square" lIns="101925" tIns="101925" rIns="101925" bIns="101925" anchor="t" anchorCtr="0">
            <a:noAutofit/>
          </a:bodyPr>
          <a:lstStyle/>
          <a:p>
            <a:pPr marL="0" lvl="0" indent="0" algn="l" rtl="0">
              <a:spcBef>
                <a:spcPts val="0"/>
              </a:spcBef>
              <a:spcAft>
                <a:spcPts val="0"/>
              </a:spcAft>
              <a:buNone/>
            </a:pPr>
            <a:r>
              <a:rPr lang="en" sz="4900" b="1">
                <a:solidFill>
                  <a:srgbClr val="143264"/>
                </a:solidFill>
              </a:rPr>
              <a:t>Conclusion</a:t>
            </a:r>
            <a:endParaRPr sz="3600" b="1" dirty="0">
              <a:solidFill>
                <a:srgbClr val="143264"/>
              </a:solidFill>
            </a:endParaRPr>
          </a:p>
        </p:txBody>
      </p:sp>
      <p:sp>
        <p:nvSpPr>
          <p:cNvPr id="64" name="Google Shape;64;p13"/>
          <p:cNvSpPr/>
          <p:nvPr/>
        </p:nvSpPr>
        <p:spPr>
          <a:xfrm>
            <a:off x="930050" y="4604975"/>
            <a:ext cx="13716600" cy="7129800"/>
          </a:xfrm>
          <a:prstGeom prst="rect">
            <a:avLst/>
          </a:prstGeom>
          <a:solidFill>
            <a:srgbClr val="EFEFEF"/>
          </a:solidFill>
          <a:ln w="38100" cap="flat" cmpd="sng">
            <a:solidFill>
              <a:srgbClr val="EFEFEF"/>
            </a:solidFill>
            <a:prstDash val="solid"/>
            <a:round/>
            <a:headEnd type="none" w="sm" len="sm"/>
            <a:tailEnd type="none" w="sm" len="sm"/>
          </a:ln>
        </p:spPr>
        <p:txBody>
          <a:bodyPr spcFirstLastPara="1" wrap="square" lIns="101925" tIns="101925" rIns="101925" bIns="101925" anchor="ctr" anchorCtr="0">
            <a:noAutofit/>
          </a:bodyPr>
          <a:lstStyle/>
          <a:p>
            <a:pPr marL="0" lvl="0" indent="0" algn="ctr" rtl="0">
              <a:spcBef>
                <a:spcPts val="0"/>
              </a:spcBef>
              <a:spcAft>
                <a:spcPts val="0"/>
              </a:spcAft>
              <a:buNone/>
            </a:pPr>
            <a:endParaRPr sz="1600" dirty="0"/>
          </a:p>
        </p:txBody>
      </p:sp>
      <p:sp>
        <p:nvSpPr>
          <p:cNvPr id="65" name="Google Shape;65;p13"/>
          <p:cNvSpPr txBox="1"/>
          <p:nvPr/>
        </p:nvSpPr>
        <p:spPr>
          <a:xfrm>
            <a:off x="1041949" y="4636024"/>
            <a:ext cx="13500000" cy="1026900"/>
          </a:xfrm>
          <a:prstGeom prst="rect">
            <a:avLst/>
          </a:prstGeom>
          <a:noFill/>
          <a:ln>
            <a:noFill/>
          </a:ln>
        </p:spPr>
        <p:txBody>
          <a:bodyPr spcFirstLastPara="1" wrap="square" lIns="101925" tIns="101925" rIns="101925" bIns="101925" anchor="t" anchorCtr="0">
            <a:noAutofit/>
          </a:bodyPr>
          <a:lstStyle/>
          <a:p>
            <a:pPr marL="0" lvl="0" indent="0" algn="l" rtl="0">
              <a:spcBef>
                <a:spcPts val="0"/>
              </a:spcBef>
              <a:spcAft>
                <a:spcPts val="0"/>
              </a:spcAft>
              <a:buNone/>
            </a:pPr>
            <a:r>
              <a:rPr lang="en" sz="4900" b="1">
                <a:solidFill>
                  <a:srgbClr val="143264"/>
                </a:solidFill>
              </a:rPr>
              <a:t>Problem definition</a:t>
            </a:r>
            <a:endParaRPr sz="3600" b="1" dirty="0">
              <a:solidFill>
                <a:srgbClr val="143264"/>
              </a:solidFill>
            </a:endParaRPr>
          </a:p>
        </p:txBody>
      </p:sp>
      <p:sp>
        <p:nvSpPr>
          <p:cNvPr id="66" name="Google Shape;66;p13"/>
          <p:cNvSpPr txBox="1"/>
          <p:nvPr/>
        </p:nvSpPr>
        <p:spPr>
          <a:xfrm>
            <a:off x="1041950" y="41109225"/>
            <a:ext cx="91485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0">
                <a:solidFill>
                  <a:srgbClr val="143264"/>
                </a:solidFill>
              </a:rPr>
              <a:t>EE-559: Deep Learning, 2024</a:t>
            </a:r>
            <a:endParaRPr sz="4000" dirty="0">
              <a:solidFill>
                <a:srgbClr val="143264"/>
              </a:solidFill>
            </a:endParaRPr>
          </a:p>
        </p:txBody>
      </p:sp>
      <p:sp>
        <p:nvSpPr>
          <p:cNvPr id="67" name="Google Shape;67;p13"/>
          <p:cNvSpPr txBox="1"/>
          <p:nvPr/>
        </p:nvSpPr>
        <p:spPr>
          <a:xfrm>
            <a:off x="930050" y="16721044"/>
            <a:ext cx="13500000" cy="1026900"/>
          </a:xfrm>
          <a:prstGeom prst="rect">
            <a:avLst/>
          </a:prstGeom>
          <a:noFill/>
          <a:ln>
            <a:noFill/>
          </a:ln>
        </p:spPr>
        <p:txBody>
          <a:bodyPr spcFirstLastPara="1" wrap="square" lIns="101925" tIns="101925" rIns="101925" bIns="101925" anchor="t" anchorCtr="0">
            <a:noAutofit/>
          </a:bodyPr>
          <a:lstStyle/>
          <a:p>
            <a:pPr marL="0" lvl="0" indent="0" algn="l" rtl="0">
              <a:spcBef>
                <a:spcPts val="0"/>
              </a:spcBef>
              <a:spcAft>
                <a:spcPts val="0"/>
              </a:spcAft>
              <a:buNone/>
            </a:pPr>
            <a:r>
              <a:rPr lang="en" sz="4900" b="1" dirty="0">
                <a:solidFill>
                  <a:srgbClr val="143264"/>
                </a:solidFill>
              </a:rPr>
              <a:t>Method</a:t>
            </a:r>
            <a:endParaRPr sz="3600" b="1" dirty="0">
              <a:solidFill>
                <a:srgbClr val="143264"/>
              </a:solidFill>
            </a:endParaRPr>
          </a:p>
        </p:txBody>
      </p:sp>
      <p:sp>
        <p:nvSpPr>
          <p:cNvPr id="68" name="Google Shape;68;p13"/>
          <p:cNvSpPr txBox="1"/>
          <p:nvPr/>
        </p:nvSpPr>
        <p:spPr>
          <a:xfrm>
            <a:off x="1022617" y="37181135"/>
            <a:ext cx="13500000" cy="1026900"/>
          </a:xfrm>
          <a:prstGeom prst="rect">
            <a:avLst/>
          </a:prstGeom>
          <a:noFill/>
          <a:ln>
            <a:noFill/>
          </a:ln>
        </p:spPr>
        <p:txBody>
          <a:bodyPr spcFirstLastPara="1" wrap="square" lIns="101925" tIns="101925" rIns="101925" bIns="101925" anchor="t" anchorCtr="0">
            <a:noAutofit/>
          </a:bodyPr>
          <a:lstStyle/>
          <a:p>
            <a:pPr marL="0" lvl="0" indent="0" algn="l" rtl="0">
              <a:spcBef>
                <a:spcPts val="0"/>
              </a:spcBef>
              <a:spcAft>
                <a:spcPts val="0"/>
              </a:spcAft>
              <a:buNone/>
            </a:pPr>
            <a:r>
              <a:rPr lang="en" sz="4900" b="1" dirty="0">
                <a:solidFill>
                  <a:srgbClr val="143264"/>
                </a:solidFill>
              </a:rPr>
              <a:t>Datasets</a:t>
            </a:r>
            <a:endParaRPr sz="3600" b="1" dirty="0">
              <a:solidFill>
                <a:srgbClr val="143264"/>
              </a:solidFill>
            </a:endParaRPr>
          </a:p>
        </p:txBody>
      </p:sp>
      <p:sp>
        <p:nvSpPr>
          <p:cNvPr id="69" name="Google Shape;69;p13"/>
          <p:cNvSpPr txBox="1"/>
          <p:nvPr/>
        </p:nvSpPr>
        <p:spPr>
          <a:xfrm>
            <a:off x="15581902" y="27551387"/>
            <a:ext cx="13500000" cy="1036800"/>
          </a:xfrm>
          <a:prstGeom prst="rect">
            <a:avLst/>
          </a:prstGeom>
          <a:noFill/>
          <a:ln>
            <a:noFill/>
          </a:ln>
        </p:spPr>
        <p:txBody>
          <a:bodyPr spcFirstLastPara="1" wrap="square" lIns="101925" tIns="101925" rIns="101925" bIns="101925" anchor="t" anchorCtr="0">
            <a:noAutofit/>
          </a:bodyPr>
          <a:lstStyle/>
          <a:p>
            <a:pPr marL="0" lvl="0" indent="0" algn="l" rtl="0">
              <a:spcBef>
                <a:spcPts val="0"/>
              </a:spcBef>
              <a:spcAft>
                <a:spcPts val="0"/>
              </a:spcAft>
              <a:buNone/>
            </a:pPr>
            <a:r>
              <a:rPr lang="en" sz="4900" b="1" dirty="0">
                <a:solidFill>
                  <a:srgbClr val="143264"/>
                </a:solidFill>
              </a:rPr>
              <a:t>Limitations</a:t>
            </a:r>
            <a:endParaRPr sz="3600" b="1" dirty="0">
              <a:solidFill>
                <a:srgbClr val="143264"/>
              </a:solidFill>
            </a:endParaRPr>
          </a:p>
        </p:txBody>
      </p:sp>
      <p:pic>
        <p:nvPicPr>
          <p:cNvPr id="70" name="Google Shape;70;p13"/>
          <p:cNvPicPr preferRelativeResize="0"/>
          <p:nvPr/>
        </p:nvPicPr>
        <p:blipFill>
          <a:blip r:embed="rId5">
            <a:alphaModFix/>
          </a:blip>
          <a:stretch>
            <a:fillRect/>
          </a:stretch>
        </p:blipFill>
        <p:spPr>
          <a:xfrm>
            <a:off x="1918251" y="1120221"/>
            <a:ext cx="3161754" cy="846153"/>
          </a:xfrm>
          <a:prstGeom prst="rect">
            <a:avLst/>
          </a:prstGeom>
          <a:noFill/>
          <a:ln>
            <a:noFill/>
          </a:ln>
        </p:spPr>
      </p:pic>
      <p:pic>
        <p:nvPicPr>
          <p:cNvPr id="71" name="Google Shape;71;p13"/>
          <p:cNvPicPr preferRelativeResize="0"/>
          <p:nvPr/>
        </p:nvPicPr>
        <p:blipFill>
          <a:blip r:embed="rId6">
            <a:alphaModFix/>
          </a:blip>
          <a:stretch>
            <a:fillRect/>
          </a:stretch>
        </p:blipFill>
        <p:spPr>
          <a:xfrm>
            <a:off x="24004925" y="947266"/>
            <a:ext cx="4832046" cy="1192038"/>
          </a:xfrm>
          <a:prstGeom prst="rect">
            <a:avLst/>
          </a:prstGeom>
          <a:noFill/>
          <a:ln>
            <a:noFill/>
          </a:ln>
        </p:spPr>
      </p:pic>
      <p:sp>
        <p:nvSpPr>
          <p:cNvPr id="72" name="Google Shape;72;p13"/>
          <p:cNvSpPr txBox="1"/>
          <p:nvPr/>
        </p:nvSpPr>
        <p:spPr>
          <a:xfrm>
            <a:off x="1041950" y="5510525"/>
            <a:ext cx="13463400" cy="6224400"/>
          </a:xfrm>
          <a:prstGeom prst="rect">
            <a:avLst/>
          </a:prstGeom>
          <a:noFill/>
          <a:ln>
            <a:noFill/>
          </a:ln>
        </p:spPr>
        <p:txBody>
          <a:bodyPr spcFirstLastPara="1" wrap="square" lIns="91425" tIns="91425" rIns="91425" bIns="91425" anchor="t" anchorCtr="0">
            <a:noAutofit/>
          </a:bodyPr>
          <a:lstStyle/>
          <a:p>
            <a:pPr lvl="0" algn="just" rtl="0">
              <a:spcBef>
                <a:spcPts val="0"/>
              </a:spcBef>
              <a:spcAft>
                <a:spcPts val="0"/>
              </a:spcAft>
              <a:buClr>
                <a:schemeClr val="dk2"/>
              </a:buClr>
              <a:buSzPts val="4000"/>
            </a:pPr>
            <a:r>
              <a:rPr lang="en-GB" sz="4000" dirty="0">
                <a:solidFill>
                  <a:schemeClr val="dk2"/>
                </a:solidFill>
              </a:rPr>
              <a:t>The pseudo-anonymity and ease of social media to post against minorities based on their inherent characteristics is detrimental to peace. This project aims to automate the detection of hate speech on social networks. This challenge requires great care to avoid violating freedom of expression[1]. To capture the complexity of the semantic nuances of human language, this project uses the pre-trained DistillBert model[2] and commonly used datasets.</a:t>
            </a:r>
            <a:endParaRPr sz="4000" dirty="0">
              <a:solidFill>
                <a:schemeClr val="dk2"/>
              </a:solidFill>
            </a:endParaRPr>
          </a:p>
        </p:txBody>
      </p:sp>
      <p:sp>
        <p:nvSpPr>
          <p:cNvPr id="73" name="Google Shape;73;p13"/>
          <p:cNvSpPr txBox="1"/>
          <p:nvPr/>
        </p:nvSpPr>
        <p:spPr>
          <a:xfrm>
            <a:off x="1023475" y="13121525"/>
            <a:ext cx="13463400" cy="8227800"/>
          </a:xfrm>
          <a:prstGeom prst="rect">
            <a:avLst/>
          </a:prstGeom>
          <a:noFill/>
          <a:ln>
            <a:noFill/>
          </a:ln>
        </p:spPr>
        <p:txBody>
          <a:bodyPr spcFirstLastPara="1" wrap="square" lIns="91425" tIns="91425" rIns="91425" bIns="91425" anchor="t" anchorCtr="0">
            <a:noAutofit/>
          </a:bodyPr>
          <a:lstStyle/>
          <a:p>
            <a:pPr marL="457200" lvl="0" indent="-482600" algn="l" rtl="0">
              <a:spcBef>
                <a:spcPts val="0"/>
              </a:spcBef>
              <a:spcAft>
                <a:spcPts val="0"/>
              </a:spcAft>
              <a:buClr>
                <a:schemeClr val="dk2"/>
              </a:buClr>
              <a:buSzPts val="4000"/>
              <a:buChar char="●"/>
            </a:pPr>
            <a:r>
              <a:rPr lang="en-GB" sz="4000" dirty="0">
                <a:solidFill>
                  <a:schemeClr val="dk2"/>
                </a:solidFill>
              </a:rPr>
              <a:t>Hate speech detection</a:t>
            </a:r>
          </a:p>
          <a:p>
            <a:pPr marL="457200" lvl="0" indent="-482600" algn="l" rtl="0">
              <a:spcBef>
                <a:spcPts val="0"/>
              </a:spcBef>
              <a:spcAft>
                <a:spcPts val="0"/>
              </a:spcAft>
              <a:buClr>
                <a:schemeClr val="dk2"/>
              </a:buClr>
              <a:buSzPts val="4000"/>
              <a:buChar char="●"/>
            </a:pPr>
            <a:r>
              <a:rPr lang="en-GB" sz="4000" dirty="0">
                <a:solidFill>
                  <a:schemeClr val="dk2"/>
                </a:solidFill>
              </a:rPr>
              <a:t>Transfer learning</a:t>
            </a:r>
          </a:p>
          <a:p>
            <a:pPr marL="457200" lvl="0" indent="-482600" algn="l" rtl="0">
              <a:spcBef>
                <a:spcPts val="0"/>
              </a:spcBef>
              <a:spcAft>
                <a:spcPts val="0"/>
              </a:spcAft>
              <a:buClr>
                <a:schemeClr val="dk2"/>
              </a:buClr>
              <a:buSzPts val="4000"/>
              <a:buChar char="●"/>
            </a:pPr>
            <a:r>
              <a:rPr lang="en-GB" sz="4000" dirty="0">
                <a:solidFill>
                  <a:schemeClr val="dk2"/>
                </a:solidFill>
              </a:rPr>
              <a:t>Language modelling</a:t>
            </a:r>
          </a:p>
          <a:p>
            <a:pPr marL="457200" lvl="0" indent="-482600" algn="l" rtl="0">
              <a:spcBef>
                <a:spcPts val="0"/>
              </a:spcBef>
              <a:spcAft>
                <a:spcPts val="0"/>
              </a:spcAft>
              <a:buClr>
                <a:schemeClr val="dk2"/>
              </a:buClr>
              <a:buSzPts val="4000"/>
              <a:buChar char="●"/>
            </a:pPr>
            <a:r>
              <a:rPr lang="en-GB" sz="4000" dirty="0">
                <a:solidFill>
                  <a:schemeClr val="dk2"/>
                </a:solidFill>
              </a:rPr>
              <a:t>DistillBert</a:t>
            </a:r>
          </a:p>
          <a:p>
            <a:pPr marL="457200" lvl="0" indent="-482600" algn="l" rtl="0">
              <a:spcBef>
                <a:spcPts val="0"/>
              </a:spcBef>
              <a:spcAft>
                <a:spcPts val="0"/>
              </a:spcAft>
              <a:buClr>
                <a:schemeClr val="dk2"/>
              </a:buClr>
              <a:buSzPts val="4000"/>
              <a:buChar char="●"/>
            </a:pPr>
            <a:r>
              <a:rPr lang="en-GB" sz="4000" dirty="0">
                <a:solidFill>
                  <a:schemeClr val="dk2"/>
                </a:solidFill>
              </a:rPr>
              <a:t>Fine-tuning, social media</a:t>
            </a:r>
            <a:endParaRPr sz="4000" dirty="0">
              <a:solidFill>
                <a:schemeClr val="dk2"/>
              </a:solidFill>
            </a:endParaRPr>
          </a:p>
        </p:txBody>
      </p:sp>
      <p:sp>
        <p:nvSpPr>
          <p:cNvPr id="74" name="Google Shape;74;p13"/>
          <p:cNvSpPr txBox="1"/>
          <p:nvPr/>
        </p:nvSpPr>
        <p:spPr>
          <a:xfrm>
            <a:off x="15741274" y="5692397"/>
            <a:ext cx="13463400" cy="2375612"/>
          </a:xfrm>
          <a:prstGeom prst="rect">
            <a:avLst/>
          </a:prstGeom>
          <a:noFill/>
          <a:ln>
            <a:noFill/>
          </a:ln>
        </p:spPr>
        <p:txBody>
          <a:bodyPr spcFirstLastPara="1" wrap="square" lIns="91425" tIns="91425" rIns="91425" bIns="91425" anchor="t" anchorCtr="0">
            <a:noAutofit/>
          </a:bodyPr>
          <a:lstStyle/>
          <a:p>
            <a:pPr lvl="0" algn="just" rtl="0">
              <a:spcBef>
                <a:spcPts val="0"/>
              </a:spcBef>
              <a:spcAft>
                <a:spcPts val="0"/>
              </a:spcAft>
              <a:buClr>
                <a:schemeClr val="dk2"/>
              </a:buClr>
              <a:buSzPts val="4000"/>
            </a:pPr>
            <a:r>
              <a:rPr lang="en-GB" sz="4000" b="0" i="0" dirty="0">
                <a:solidFill>
                  <a:schemeClr val="tx1"/>
                </a:solidFill>
                <a:effectLst/>
                <a:highlight>
                  <a:srgbClr val="FFFFFF"/>
                </a:highlight>
                <a:latin typeface="Arial" panose="020B0604020202020204" pitchFamily="34" charset="0"/>
                <a:cs typeface="Arial" panose="020B0604020202020204" pitchFamily="34" charset="0"/>
              </a:rPr>
              <a:t>We validated our BERT-based hate speech detection model on multiple datasets, demonstrating good performance.</a:t>
            </a:r>
            <a:r>
              <a:rPr lang="en-GB" sz="4000" dirty="0">
                <a:solidFill>
                  <a:schemeClr val="tx1"/>
                </a:solidFill>
                <a:latin typeface="Arial" panose="020B0604020202020204" pitchFamily="34" charset="0"/>
                <a:cs typeface="Arial" panose="020B0604020202020204" pitchFamily="34" charset="0"/>
              </a:rPr>
              <a:t> </a:t>
            </a:r>
          </a:p>
        </p:txBody>
      </p:sp>
      <p:sp>
        <p:nvSpPr>
          <p:cNvPr id="75" name="Google Shape;75;p13"/>
          <p:cNvSpPr txBox="1"/>
          <p:nvPr/>
        </p:nvSpPr>
        <p:spPr>
          <a:xfrm>
            <a:off x="15600203" y="28435791"/>
            <a:ext cx="13463400" cy="4953900"/>
          </a:xfrm>
          <a:prstGeom prst="rect">
            <a:avLst/>
          </a:prstGeom>
          <a:noFill/>
          <a:ln>
            <a:noFill/>
          </a:ln>
        </p:spPr>
        <p:txBody>
          <a:bodyPr spcFirstLastPara="1" wrap="square" lIns="91425" tIns="91425" rIns="91425" bIns="91425" anchor="t" anchorCtr="0">
            <a:noAutofit/>
          </a:bodyPr>
          <a:lstStyle/>
          <a:p>
            <a:pPr marL="457200" lvl="0" indent="-482600" algn="l" rtl="0">
              <a:spcBef>
                <a:spcPts val="0"/>
              </a:spcBef>
              <a:spcAft>
                <a:spcPts val="0"/>
              </a:spcAft>
              <a:buClr>
                <a:schemeClr val="dk2"/>
              </a:buClr>
              <a:buSzPts val="4000"/>
              <a:buChar char="●"/>
            </a:pPr>
            <a:r>
              <a:rPr lang="en" sz="4000" dirty="0">
                <a:solidFill>
                  <a:schemeClr val="dk2"/>
                </a:solidFill>
              </a:rPr>
              <a:t>Binary classification: Hate speech vs. normal.</a:t>
            </a:r>
          </a:p>
          <a:p>
            <a:pPr marL="457200" lvl="0" indent="-482600" algn="l" rtl="0">
              <a:spcBef>
                <a:spcPts val="0"/>
              </a:spcBef>
              <a:spcAft>
                <a:spcPts val="0"/>
              </a:spcAft>
              <a:buClr>
                <a:schemeClr val="dk2"/>
              </a:buClr>
              <a:buSzPts val="4000"/>
              <a:buChar char="●"/>
            </a:pPr>
            <a:r>
              <a:rPr lang="en" sz="4000" dirty="0">
                <a:solidFill>
                  <a:schemeClr val="dk2"/>
                </a:solidFill>
              </a:rPr>
              <a:t>Detection is limited to the English language.</a:t>
            </a:r>
          </a:p>
          <a:p>
            <a:pPr marL="457200" lvl="0" indent="-482600" algn="l" rtl="0">
              <a:spcBef>
                <a:spcPts val="0"/>
              </a:spcBef>
              <a:spcAft>
                <a:spcPts val="0"/>
              </a:spcAft>
              <a:buClr>
                <a:schemeClr val="dk2"/>
              </a:buClr>
              <a:buSzPts val="4000"/>
              <a:buChar char="●"/>
            </a:pPr>
            <a:r>
              <a:rPr lang="en-GB" sz="4000" dirty="0">
                <a:solidFill>
                  <a:schemeClr val="dk2"/>
                </a:solidFill>
              </a:rPr>
              <a:t>Audiovisual not covered</a:t>
            </a:r>
            <a:r>
              <a:rPr lang="en" sz="4000" dirty="0">
                <a:solidFill>
                  <a:schemeClr val="dk2"/>
                </a:solidFill>
              </a:rPr>
              <a:t>.</a:t>
            </a:r>
            <a:endParaRPr sz="4000" dirty="0">
              <a:solidFill>
                <a:schemeClr val="dk2"/>
              </a:solidFill>
            </a:endParaRPr>
          </a:p>
        </p:txBody>
      </p:sp>
      <p:sp>
        <p:nvSpPr>
          <p:cNvPr id="76" name="Google Shape;76;p13"/>
          <p:cNvSpPr txBox="1"/>
          <p:nvPr/>
        </p:nvSpPr>
        <p:spPr>
          <a:xfrm>
            <a:off x="15839375" y="32195950"/>
            <a:ext cx="13463400" cy="5553900"/>
          </a:xfrm>
          <a:prstGeom prst="rect">
            <a:avLst/>
          </a:prstGeom>
          <a:noFill/>
          <a:ln>
            <a:noFill/>
          </a:ln>
        </p:spPr>
        <p:txBody>
          <a:bodyPr spcFirstLastPara="1" wrap="square" lIns="91425" tIns="91425" rIns="91425" bIns="91425" anchor="t" anchorCtr="0">
            <a:noAutofit/>
          </a:bodyPr>
          <a:lstStyle/>
          <a:p>
            <a:pPr lvl="0" algn="just" rtl="0">
              <a:spcBef>
                <a:spcPts val="0"/>
              </a:spcBef>
              <a:spcAft>
                <a:spcPts val="0"/>
              </a:spcAft>
              <a:buClr>
                <a:schemeClr val="dk2"/>
              </a:buClr>
              <a:buSzPts val="4000"/>
            </a:pPr>
            <a:r>
              <a:rPr lang="en-GB" sz="4000" dirty="0">
                <a:solidFill>
                  <a:schemeClr val="dk2"/>
                </a:solidFill>
                <a:latin typeface="+mn-lt"/>
              </a:rPr>
              <a:t>The fine-tuned BERT-based model shows promising performance in detecting hate speech, comparable to more complex state-of-the-art methods. However, challenges remain, such as biases and omissions in the training data. To address these, we would plan to curate larger, more diverse datasets from multiple sources and annotators. Future works would focus on improving data collection and annotation to increase model robustness and fairness. </a:t>
            </a:r>
          </a:p>
        </p:txBody>
      </p:sp>
      <p:sp>
        <p:nvSpPr>
          <p:cNvPr id="58" name="Google Shape;58;p13"/>
          <p:cNvSpPr txBox="1"/>
          <p:nvPr/>
        </p:nvSpPr>
        <p:spPr>
          <a:xfrm>
            <a:off x="1005174" y="12202716"/>
            <a:ext cx="13500000" cy="1026900"/>
          </a:xfrm>
          <a:prstGeom prst="rect">
            <a:avLst/>
          </a:prstGeom>
          <a:noFill/>
          <a:ln>
            <a:noFill/>
          </a:ln>
        </p:spPr>
        <p:txBody>
          <a:bodyPr spcFirstLastPara="1" wrap="square" lIns="101925" tIns="101925" rIns="101925" bIns="101925" anchor="t" anchorCtr="0">
            <a:noAutofit/>
          </a:bodyPr>
          <a:lstStyle/>
          <a:p>
            <a:pPr marL="0" lvl="0" indent="0" algn="l" rtl="0">
              <a:spcBef>
                <a:spcPts val="0"/>
              </a:spcBef>
              <a:spcAft>
                <a:spcPts val="0"/>
              </a:spcAft>
              <a:buClr>
                <a:schemeClr val="dk1"/>
              </a:buClr>
              <a:buSzPts val="1100"/>
              <a:buFont typeface="Arial"/>
              <a:buNone/>
            </a:pPr>
            <a:r>
              <a:rPr lang="en" sz="4900" b="1" dirty="0">
                <a:solidFill>
                  <a:srgbClr val="143264"/>
                </a:solidFill>
              </a:rPr>
              <a:t>Key Related Works</a:t>
            </a:r>
            <a:endParaRPr sz="3600" b="1" dirty="0">
              <a:solidFill>
                <a:srgbClr val="143264"/>
              </a:solidFill>
            </a:endParaRPr>
          </a:p>
          <a:p>
            <a:pPr marL="0" lvl="0" indent="0" algn="l" rtl="0">
              <a:spcBef>
                <a:spcPts val="0"/>
              </a:spcBef>
              <a:spcAft>
                <a:spcPts val="0"/>
              </a:spcAft>
              <a:buNone/>
            </a:pPr>
            <a:endParaRPr sz="4900" b="1" dirty="0">
              <a:solidFill>
                <a:srgbClr val="143264"/>
              </a:solidFill>
            </a:endParaRPr>
          </a:p>
        </p:txBody>
      </p:sp>
      <p:grpSp>
        <p:nvGrpSpPr>
          <p:cNvPr id="19" name="Groupe 18">
            <a:extLst>
              <a:ext uri="{FF2B5EF4-FFF2-40B4-BE49-F238E27FC236}">
                <a16:creationId xmlns:a16="http://schemas.microsoft.com/office/drawing/2014/main" id="{1F43D434-05E4-2DB5-B60E-3D8B83AA52D6}"/>
              </a:ext>
            </a:extLst>
          </p:cNvPr>
          <p:cNvGrpSpPr/>
          <p:nvPr/>
        </p:nvGrpSpPr>
        <p:grpSpPr>
          <a:xfrm>
            <a:off x="15769864" y="8066824"/>
            <a:ext cx="14009616" cy="8983900"/>
            <a:chOff x="15448234" y="7419561"/>
            <a:chExt cx="14009616" cy="8983900"/>
          </a:xfrm>
        </p:grpSpPr>
        <p:grpSp>
          <p:nvGrpSpPr>
            <p:cNvPr id="15" name="Groupe 14">
              <a:extLst>
                <a:ext uri="{FF2B5EF4-FFF2-40B4-BE49-F238E27FC236}">
                  <a16:creationId xmlns:a16="http://schemas.microsoft.com/office/drawing/2014/main" id="{44462C70-0824-53D1-2FCB-0D87C8EB0FE2}"/>
                </a:ext>
              </a:extLst>
            </p:cNvPr>
            <p:cNvGrpSpPr/>
            <p:nvPr/>
          </p:nvGrpSpPr>
          <p:grpSpPr>
            <a:xfrm>
              <a:off x="15448234" y="7419561"/>
              <a:ext cx="14009616" cy="4843789"/>
              <a:chOff x="15448234" y="7419561"/>
              <a:chExt cx="14009616" cy="4843789"/>
            </a:xfrm>
          </p:grpSpPr>
          <p:pic>
            <p:nvPicPr>
              <p:cNvPr id="12" name="Image 11">
                <a:extLst>
                  <a:ext uri="{FF2B5EF4-FFF2-40B4-BE49-F238E27FC236}">
                    <a16:creationId xmlns:a16="http://schemas.microsoft.com/office/drawing/2014/main" id="{15E10692-55BB-BFCF-1BFA-93468D22B5E4}"/>
                  </a:ext>
                </a:extLst>
              </p:cNvPr>
              <p:cNvPicPr>
                <a:picLocks noChangeAspect="1"/>
              </p:cNvPicPr>
              <p:nvPr/>
            </p:nvPicPr>
            <p:blipFill>
              <a:blip r:embed="rId7"/>
              <a:stretch>
                <a:fillRect/>
              </a:stretch>
            </p:blipFill>
            <p:spPr>
              <a:xfrm>
                <a:off x="15448234" y="8351012"/>
                <a:ext cx="14009616" cy="3912338"/>
              </a:xfrm>
              <a:prstGeom prst="rect">
                <a:avLst/>
              </a:prstGeom>
            </p:spPr>
          </p:pic>
          <p:sp>
            <p:nvSpPr>
              <p:cNvPr id="14" name="ZoneTexte 13">
                <a:extLst>
                  <a:ext uri="{FF2B5EF4-FFF2-40B4-BE49-F238E27FC236}">
                    <a16:creationId xmlns:a16="http://schemas.microsoft.com/office/drawing/2014/main" id="{D0F25339-6152-4A11-C432-50C8E5B150D6}"/>
                  </a:ext>
                </a:extLst>
              </p:cNvPr>
              <p:cNvSpPr txBox="1"/>
              <p:nvPr/>
            </p:nvSpPr>
            <p:spPr>
              <a:xfrm>
                <a:off x="15448234" y="7419561"/>
                <a:ext cx="10462161" cy="707886"/>
              </a:xfrm>
              <a:prstGeom prst="rect">
                <a:avLst/>
              </a:prstGeom>
              <a:noFill/>
            </p:spPr>
            <p:txBody>
              <a:bodyPr wrap="square">
                <a:spAutoFit/>
              </a:bodyPr>
              <a:lstStyle/>
              <a:p>
                <a:pPr lvl="0" algn="l" rtl="0">
                  <a:spcBef>
                    <a:spcPts val="0"/>
                  </a:spcBef>
                  <a:spcAft>
                    <a:spcPts val="0"/>
                  </a:spcAft>
                  <a:buClr>
                    <a:schemeClr val="dk2"/>
                  </a:buClr>
                  <a:buSzPts val="4000"/>
                </a:pPr>
                <a:r>
                  <a:rPr lang="fr-CH" sz="4000" dirty="0">
                    <a:solidFill>
                      <a:schemeClr val="dk2"/>
                    </a:solidFill>
                  </a:rPr>
                  <a:t>Summary of the Curated Dataset:</a:t>
                </a:r>
                <a:endParaRPr lang="en-GB" sz="4000" dirty="0">
                  <a:solidFill>
                    <a:schemeClr val="dk2"/>
                  </a:solidFill>
                </a:endParaRPr>
              </a:p>
            </p:txBody>
          </p:sp>
        </p:grpSp>
        <p:grpSp>
          <p:nvGrpSpPr>
            <p:cNvPr id="18" name="Groupe 17">
              <a:extLst>
                <a:ext uri="{FF2B5EF4-FFF2-40B4-BE49-F238E27FC236}">
                  <a16:creationId xmlns:a16="http://schemas.microsoft.com/office/drawing/2014/main" id="{BA92A312-CC3C-C277-6303-7EFE507386F0}"/>
                </a:ext>
              </a:extLst>
            </p:cNvPr>
            <p:cNvGrpSpPr/>
            <p:nvPr/>
          </p:nvGrpSpPr>
          <p:grpSpPr>
            <a:xfrm>
              <a:off x="15448234" y="12644357"/>
              <a:ext cx="11360878" cy="3759104"/>
              <a:chOff x="15632986" y="12417887"/>
              <a:chExt cx="11360878" cy="3759104"/>
            </a:xfrm>
          </p:grpSpPr>
          <p:pic>
            <p:nvPicPr>
              <p:cNvPr id="10" name="Image 9">
                <a:extLst>
                  <a:ext uri="{FF2B5EF4-FFF2-40B4-BE49-F238E27FC236}">
                    <a16:creationId xmlns:a16="http://schemas.microsoft.com/office/drawing/2014/main" id="{2614F0AD-97CB-8BA9-0080-8544C00C1F0D}"/>
                  </a:ext>
                </a:extLst>
              </p:cNvPr>
              <p:cNvPicPr>
                <a:picLocks noChangeAspect="1"/>
              </p:cNvPicPr>
              <p:nvPr/>
            </p:nvPicPr>
            <p:blipFill>
              <a:blip r:embed="rId8"/>
              <a:stretch>
                <a:fillRect/>
              </a:stretch>
            </p:blipFill>
            <p:spPr>
              <a:xfrm>
                <a:off x="15704538" y="13435585"/>
                <a:ext cx="10716410" cy="2741406"/>
              </a:xfrm>
              <a:prstGeom prst="rect">
                <a:avLst/>
              </a:prstGeom>
            </p:spPr>
          </p:pic>
          <p:sp>
            <p:nvSpPr>
              <p:cNvPr id="16" name="ZoneTexte 15">
                <a:extLst>
                  <a:ext uri="{FF2B5EF4-FFF2-40B4-BE49-F238E27FC236}">
                    <a16:creationId xmlns:a16="http://schemas.microsoft.com/office/drawing/2014/main" id="{73A7D729-22E6-FA94-6DB7-0F82361F275F}"/>
                  </a:ext>
                </a:extLst>
              </p:cNvPr>
              <p:cNvSpPr txBox="1"/>
              <p:nvPr/>
            </p:nvSpPr>
            <p:spPr>
              <a:xfrm>
                <a:off x="15632986" y="12417887"/>
                <a:ext cx="11360878" cy="707886"/>
              </a:xfrm>
              <a:prstGeom prst="rect">
                <a:avLst/>
              </a:prstGeom>
              <a:noFill/>
            </p:spPr>
            <p:txBody>
              <a:bodyPr wrap="square">
                <a:spAutoFit/>
              </a:bodyPr>
              <a:lstStyle/>
              <a:p>
                <a:pPr lvl="0" algn="l" rtl="0">
                  <a:spcBef>
                    <a:spcPts val="0"/>
                  </a:spcBef>
                  <a:spcAft>
                    <a:spcPts val="0"/>
                  </a:spcAft>
                  <a:buClr>
                    <a:schemeClr val="dk2"/>
                  </a:buClr>
                  <a:buSzPts val="4000"/>
                </a:pPr>
                <a:r>
                  <a:rPr lang="fr-CH" sz="4000" dirty="0">
                    <a:solidFill>
                      <a:schemeClr val="dk2"/>
                    </a:solidFill>
                  </a:rPr>
                  <a:t>Comparison of our Approach to Other Works[3]:</a:t>
                </a:r>
                <a:endParaRPr lang="en-GB" sz="4000" dirty="0">
                  <a:solidFill>
                    <a:schemeClr val="dk2"/>
                  </a:solidFill>
                </a:endParaRPr>
              </a:p>
            </p:txBody>
          </p:sp>
        </p:grpSp>
      </p:grpSp>
      <p:sp>
        <p:nvSpPr>
          <p:cNvPr id="20" name="ZoneTexte 19">
            <a:extLst>
              <a:ext uri="{FF2B5EF4-FFF2-40B4-BE49-F238E27FC236}">
                <a16:creationId xmlns:a16="http://schemas.microsoft.com/office/drawing/2014/main" id="{1347557B-6611-27EA-EC13-709B3B284200}"/>
              </a:ext>
            </a:extLst>
          </p:cNvPr>
          <p:cNvSpPr txBox="1"/>
          <p:nvPr/>
        </p:nvSpPr>
        <p:spPr>
          <a:xfrm>
            <a:off x="16668581" y="17676685"/>
            <a:ext cx="10462161" cy="707886"/>
          </a:xfrm>
          <a:prstGeom prst="rect">
            <a:avLst/>
          </a:prstGeom>
          <a:noFill/>
        </p:spPr>
        <p:txBody>
          <a:bodyPr wrap="square">
            <a:spAutoFit/>
          </a:bodyPr>
          <a:lstStyle/>
          <a:p>
            <a:pPr lvl="0" algn="l" rtl="0">
              <a:spcBef>
                <a:spcPts val="0"/>
              </a:spcBef>
              <a:spcAft>
                <a:spcPts val="0"/>
              </a:spcAft>
              <a:buClr>
                <a:schemeClr val="dk2"/>
              </a:buClr>
              <a:buSzPts val="4000"/>
            </a:pPr>
            <a:r>
              <a:rPr lang="fr-CH" sz="4000" dirty="0">
                <a:solidFill>
                  <a:schemeClr val="dk2"/>
                </a:solidFill>
              </a:rPr>
              <a:t>Confusion Matrix (Binary HateXplain):</a:t>
            </a:r>
            <a:endParaRPr lang="en-GB" sz="4000" dirty="0">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2232</TotalTime>
  <Words>423</Words>
  <Application>Microsoft Office PowerPoint</Application>
  <PresentationFormat>Personnalisé</PresentationFormat>
  <Paragraphs>33</Paragraphs>
  <Slides>1</Slides>
  <Notes>1</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1</vt:i4>
      </vt:variant>
    </vt:vector>
  </HeadingPairs>
  <TitlesOfParts>
    <vt:vector size="3" baseType="lpstr">
      <vt:lpstr>Arial</vt:lpstr>
      <vt:lpstr>Simple Light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Didier Neuenschwander</dc:creator>
  <cp:lastModifiedBy>Didier Henri Neuenschwander</cp:lastModifiedBy>
  <cp:revision>7</cp:revision>
  <dcterms:modified xsi:type="dcterms:W3CDTF">2024-05-26T23:35:10Z</dcterms:modified>
</cp:coreProperties>
</file>