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7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28.png" ContentType="image/png"/>
  <Override PartName="/ppt/media/image1.jpeg" ContentType="image/jpeg"/>
  <Override PartName="/ppt/media/image3.png" ContentType="image/png"/>
  <Override PartName="/ppt/media/image2.png" ContentType="image/png"/>
  <Override PartName="/ppt/media/image4.jpeg" ContentType="image/jpeg"/>
  <Override PartName="/ppt/media/image11.png" ContentType="image/png"/>
  <Override PartName="/ppt/media/image5.jpeg" ContentType="image/jpeg"/>
  <Override PartName="/ppt/media/image7.png" ContentType="image/png"/>
  <Override PartName="/ppt/media/image6.jpeg" ContentType="image/jpeg"/>
  <Override PartName="/ppt/media/image21.png" ContentType="image/png"/>
  <Override PartName="/ppt/media/image8.jpeg" ContentType="image/jpeg"/>
  <Override PartName="/ppt/media/image41.png" ContentType="image/png"/>
  <Override PartName="/ppt/media/image9.png" ContentType="image/png"/>
  <Override PartName="/ppt/media/image10.jpeg" ContentType="image/jpeg"/>
  <Override PartName="/ppt/media/image12.jpeg" ContentType="image/jpeg"/>
  <Override PartName="/ppt/media/image13.jpeg" ContentType="image/jpeg"/>
  <Override PartName="/ppt/media/image19.png" ContentType="image/png"/>
  <Override PartName="/ppt/media/image14.png" ContentType="image/png"/>
  <Override PartName="/ppt/media/image15.jpeg" ContentType="image/jpeg"/>
  <Override PartName="/ppt/media/image39.png" ContentType="image/png"/>
  <Override PartName="/ppt/media/image16.png" ContentType="image/png"/>
  <Override PartName="/ppt/media/image17.png" ContentType="image/png"/>
  <Override PartName="/ppt/media/image24.jpeg" ContentType="image/jpeg"/>
  <Override PartName="/ppt/media/image18.jpeg" ContentType="image/jpeg"/>
  <Override PartName="/ppt/media/image20.jpeg" ContentType="image/jpeg"/>
  <Override PartName="/ppt/media/image22.png" ContentType="image/png"/>
  <Override PartName="/ppt/media/image23.jpeg" ContentType="image/jpeg"/>
  <Override PartName="/ppt/media/image25.png" ContentType="image/png"/>
  <Override PartName="/ppt/media/image26.png" ContentType="image/png"/>
  <Override PartName="/ppt/media/image27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jpeg" ContentType="image/jpe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40.png" ContentType="image/png"/>
  <Override PartName="/ppt/media/image42.jpeg" ContentType="image/jpeg"/>
  <Override PartName="/ppt/media/image43.jpeg" ContentType="image/jpeg"/>
  <Override PartName="/ppt/media/image44.jpeg" ContentType="image/jpe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</p:sldIdLst>
  <p:sldSz cx="12192000" cy="6858000"/>
  <p:notesSz cx="6797675" cy="9926638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notesMaster" Target="notesMasters/notesMaster1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Relationship Id="rId28" Type="http://schemas.openxmlformats.org/officeDocument/2006/relationships/slide" Target="slides/slide17.xml"/><Relationship Id="rId29" Type="http://schemas.openxmlformats.org/officeDocument/2006/relationships/slide" Target="slides/slide18.xml"/><Relationship Id="rId30" Type="http://schemas.openxmlformats.org/officeDocument/2006/relationships/slide" Target="slides/slide19.xml"/><Relationship Id="rId31" Type="http://schemas.openxmlformats.org/officeDocument/2006/relationships/slide" Target="slides/slide20.xml"/><Relationship Id="rId32" Type="http://schemas.openxmlformats.org/officeDocument/2006/relationships/slide" Target="slides/slide21.xml"/><Relationship Id="rId33" Type="http://schemas.openxmlformats.org/officeDocument/2006/relationships/slide" Target="slides/slide22.xml"/><Relationship Id="rId34" Type="http://schemas.openxmlformats.org/officeDocument/2006/relationships/slide" Target="slides/slide23.xml"/><Relationship Id="rId35" Type="http://schemas.openxmlformats.org/officeDocument/2006/relationships/slide" Target="slides/slide24.xml"/><Relationship Id="rId36" Type="http://schemas.openxmlformats.org/officeDocument/2006/relationships/slide" Target="slides/slide25.xml"/><Relationship Id="rId3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0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déplacer la diapo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51" name="PlaceHolder 4"/>
          <p:cNvSpPr>
            <a:spLocks noGrp="1"/>
          </p:cNvSpPr>
          <p:nvPr>
            <p:ph type="dt" idx="28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fr-F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52" name="PlaceHolder 5"/>
          <p:cNvSpPr>
            <a:spLocks noGrp="1"/>
          </p:cNvSpPr>
          <p:nvPr>
            <p:ph type="ftr" idx="29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fr-FR" sz="1400" spc="-1" strike="noStrike">
                <a:latin typeface="Times New Roman"/>
              </a:defRPr>
            </a:lvl1pPr>
          </a:lstStyle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53" name="PlaceHolder 6"/>
          <p:cNvSpPr>
            <a:spLocks noGrp="1"/>
          </p:cNvSpPr>
          <p:nvPr>
            <p:ph type="sldNum" idx="30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fr-F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BA588E3C-9469-4906-A5A8-9EE5D95D4A60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PlaceHolder 1"/>
          <p:cNvSpPr>
            <a:spLocks noGrp="1"/>
          </p:cNvSpPr>
          <p:nvPr>
            <p:ph type="sldImg"/>
          </p:nvPr>
        </p:nvSpPr>
        <p:spPr>
          <a:xfrm>
            <a:off x="422280" y="1241280"/>
            <a:ext cx="5952600" cy="3349440"/>
          </a:xfrm>
          <a:prstGeom prst="rect">
            <a:avLst/>
          </a:prstGeom>
          <a:ln w="0">
            <a:noFill/>
          </a:ln>
        </p:spPr>
      </p:sp>
      <p:sp>
        <p:nvSpPr>
          <p:cNvPr id="923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924" name="PlaceHolder 3"/>
          <p:cNvSpPr>
            <a:spLocks noGrp="1"/>
          </p:cNvSpPr>
          <p:nvPr>
            <p:ph type="sldNum" idx="31"/>
          </p:nvPr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891172E-6AA6-4DA6-9CA1-E00BB00841E2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PlaceHolder 1"/>
          <p:cNvSpPr>
            <a:spLocks noGrp="1"/>
          </p:cNvSpPr>
          <p:nvPr>
            <p:ph type="sldImg"/>
          </p:nvPr>
        </p:nvSpPr>
        <p:spPr>
          <a:xfrm>
            <a:off x="422280" y="1241280"/>
            <a:ext cx="5952600" cy="3349440"/>
          </a:xfrm>
          <a:prstGeom prst="rect">
            <a:avLst/>
          </a:prstGeom>
          <a:ln w="0">
            <a:noFill/>
          </a:ln>
        </p:spPr>
      </p:sp>
      <p:sp>
        <p:nvSpPr>
          <p:cNvPr id="926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927" name="PlaceHolder 3"/>
          <p:cNvSpPr>
            <a:spLocks noGrp="1"/>
          </p:cNvSpPr>
          <p:nvPr>
            <p:ph type="sldNum" idx="32"/>
          </p:nvPr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33D5D1F-5BCE-417C-93D8-DC063F21EB58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PlaceHolder 1"/>
          <p:cNvSpPr>
            <a:spLocks noGrp="1"/>
          </p:cNvSpPr>
          <p:nvPr>
            <p:ph type="sldImg"/>
          </p:nvPr>
        </p:nvSpPr>
        <p:spPr>
          <a:xfrm>
            <a:off x="422280" y="1241280"/>
            <a:ext cx="5952600" cy="3349440"/>
          </a:xfrm>
          <a:prstGeom prst="rect">
            <a:avLst/>
          </a:prstGeom>
          <a:ln w="0">
            <a:noFill/>
          </a:ln>
        </p:spPr>
      </p:sp>
      <p:sp>
        <p:nvSpPr>
          <p:cNvPr id="929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930" name="PlaceHolder 3"/>
          <p:cNvSpPr>
            <a:spLocks noGrp="1"/>
          </p:cNvSpPr>
          <p:nvPr>
            <p:ph type="sldNum" idx="33"/>
          </p:nvPr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C2CDAA3-68AA-46AB-9163-D6AD027539E6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PlaceHolder 1"/>
          <p:cNvSpPr>
            <a:spLocks noGrp="1"/>
          </p:cNvSpPr>
          <p:nvPr>
            <p:ph type="sldImg"/>
          </p:nvPr>
        </p:nvSpPr>
        <p:spPr>
          <a:xfrm>
            <a:off x="422280" y="1241280"/>
            <a:ext cx="5952600" cy="3349440"/>
          </a:xfrm>
          <a:prstGeom prst="rect">
            <a:avLst/>
          </a:prstGeom>
          <a:ln w="0">
            <a:noFill/>
          </a:ln>
        </p:spPr>
      </p:sp>
      <p:sp>
        <p:nvSpPr>
          <p:cNvPr id="932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933" name="PlaceHolder 3"/>
          <p:cNvSpPr>
            <a:spLocks noGrp="1"/>
          </p:cNvSpPr>
          <p:nvPr>
            <p:ph type="sldNum" idx="34"/>
          </p:nvPr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0B920DE-48AD-4F11-87DD-86016768D094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PlaceHolder 1"/>
          <p:cNvSpPr>
            <a:spLocks noGrp="1"/>
          </p:cNvSpPr>
          <p:nvPr>
            <p:ph type="sldImg"/>
          </p:nvPr>
        </p:nvSpPr>
        <p:spPr>
          <a:xfrm>
            <a:off x="422280" y="1241280"/>
            <a:ext cx="5952600" cy="3349440"/>
          </a:xfrm>
          <a:prstGeom prst="rect">
            <a:avLst/>
          </a:prstGeom>
          <a:ln w="0">
            <a:noFill/>
          </a:ln>
        </p:spPr>
      </p:sp>
      <p:sp>
        <p:nvSpPr>
          <p:cNvPr id="935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936" name="PlaceHolder 3"/>
          <p:cNvSpPr>
            <a:spLocks noGrp="1"/>
          </p:cNvSpPr>
          <p:nvPr>
            <p:ph type="sldNum" idx="35"/>
          </p:nvPr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F3938AC-6126-4781-9BD2-5247D8BFD6E7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PlaceHolder 1"/>
          <p:cNvSpPr>
            <a:spLocks noGrp="1"/>
          </p:cNvSpPr>
          <p:nvPr>
            <p:ph type="sldImg"/>
          </p:nvPr>
        </p:nvSpPr>
        <p:spPr>
          <a:xfrm>
            <a:off x="422280" y="1241280"/>
            <a:ext cx="5952600" cy="3349440"/>
          </a:xfrm>
          <a:prstGeom prst="rect">
            <a:avLst/>
          </a:prstGeom>
          <a:ln w="0">
            <a:noFill/>
          </a:ln>
        </p:spPr>
      </p:sp>
      <p:sp>
        <p:nvSpPr>
          <p:cNvPr id="938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939" name="PlaceHolder 3"/>
          <p:cNvSpPr>
            <a:spLocks noGrp="1"/>
          </p:cNvSpPr>
          <p:nvPr>
            <p:ph type="sldNum" idx="36"/>
          </p:nvPr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FBB505D-A1C0-4CDF-9362-A4C4ED485EF3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PlaceHolder 1"/>
          <p:cNvSpPr>
            <a:spLocks noGrp="1"/>
          </p:cNvSpPr>
          <p:nvPr>
            <p:ph type="sldImg"/>
          </p:nvPr>
        </p:nvSpPr>
        <p:spPr>
          <a:xfrm>
            <a:off x="422280" y="1241280"/>
            <a:ext cx="5952600" cy="3349440"/>
          </a:xfrm>
          <a:prstGeom prst="rect">
            <a:avLst/>
          </a:prstGeom>
          <a:ln w="0">
            <a:noFill/>
          </a:ln>
        </p:spPr>
      </p:sp>
      <p:sp>
        <p:nvSpPr>
          <p:cNvPr id="941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942" name="PlaceHolder 3"/>
          <p:cNvSpPr>
            <a:spLocks noGrp="1"/>
          </p:cNvSpPr>
          <p:nvPr>
            <p:ph type="sldNum" idx="37"/>
          </p:nvPr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870F580-DFFC-4B98-A705-B1AEDAF12975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8C0F91-CD8E-40DD-A301-98D56F86146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5E6773-294F-4FB9-ADD0-E336FEE0168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967BB156-657A-40A1-AD02-D9646EBB84B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62431B05-9AA9-4451-A66F-733083B263E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E97B5A17-3F4D-4F9B-900A-AD5102179B9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6918E39E-D518-4CEE-8926-54614F23457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FC0639E5-2033-406E-BD64-39E47CAD7AC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5D5D7996-23E1-409B-AD77-108C0A6D68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E45C4B2A-0569-4C58-B6E1-9AE9094DF53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3FA8380C-480D-4C82-80D2-0B5E7DAED19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AC16D723-E757-4EE1-BB83-DE419C1F703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D24C05-F060-44B0-99F8-9107966A499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E62DD6-A44F-453E-98C7-9AE4F856FF0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EBD6233-7D2D-4CEE-9FE5-C4434C4BF17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25D65B6-9ECA-46D9-BAEA-D90A00E2DE7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CEC2FF6-717C-4BED-999C-9FF652BD410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74C2479-0BEC-40DA-A390-B44F6F7B11B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56A296E-93F5-4E47-8304-B79AEF6179D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EC1346C-FC8D-4353-AC49-9FCA27A4136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B6D353B-3488-4AD8-8D2D-FF86C2D8491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C732433-F188-4798-A3ED-5C6EB3A5B6F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056582C-DE44-4A1E-8AEA-D9663B4B72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B09C278-6738-459E-B91F-5764D5B3040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BB0457B-C22B-4FDC-98E3-1A67ADB709C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3142991-4E0F-46EC-A6BA-2F58EAA5F39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D7F3C55-C935-4639-8614-49ADE972E61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5D72394-B10F-4A12-8A95-52B578BA83D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5637AA1-C861-4512-9ACE-B702E8C2E3F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CFA5C84-4EF3-4AF8-8718-81AD98C56E9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A6EC81D-DB0E-4F8A-B9EE-8201920FA07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833BDA4-7A2F-4A19-9610-D9035EE3930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16CB87-43D9-400C-BAE0-A582AA88806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1FAA943-2C86-43D6-9902-E92FBCE69AA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F030A0E-EC78-49B8-900B-0E321306DED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E9AA111-93B2-4429-AE5F-2F146A3E97F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CBF0F2E-2558-47E9-92D7-8083659AE26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2FBA6BD-332F-463A-BD5B-B13C8329B2E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A881514-3EF8-4654-B289-311CF5A523F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4F538E1-94B6-4954-894C-B974785F9B1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CDBEA81-A45D-4AAD-AD92-6518D2244AB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9CE9DB0-307C-4761-B372-33BCA79A026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2E2B335-DF4C-41E7-8CDC-3BCB9B07F79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C32275C-4CF7-4669-9E6E-3DB276CEF61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D048DE9-604E-41D1-B6D3-A886F8AD002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DF45F52-7297-4EB5-894A-6363313B587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AB9A93B-5665-4A55-9757-E811D4094D6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4CB3E5D-5F14-442C-ADB5-611ACB22B9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1F785AE-47E3-4103-BA08-FC39C92558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4DB58AA-84B4-46FE-8223-F0769A394C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5CEC163-7018-4135-ABF2-CCE4E1F5060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9175983-FAE8-4E2D-BBE1-C04500EFCF9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DC26802-69F5-4E82-9996-9BC05433D90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7C9616DC-9453-4376-A5CE-A30FDCE7103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A3C92B-CD59-4A7E-BC6A-9C7775B132D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60A7958E-1979-452E-B723-228DA891F49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1CEDDAF5-AF51-48D0-B68F-CA72C6ABDF7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2BE3ACEA-4216-4699-8006-AF848A48902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09A84494-966B-4C1F-AFD0-6BAD6615536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9A25E8BF-A3CE-4C56-A560-D8CA7DEFE3B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D7472BCF-E537-4430-8E9F-2F02666A08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A788AFC-1D3B-476E-B37E-CBA2861C0EC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750DDB2F-FD10-4A47-91CD-41259D8B4B0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0F14B038-873F-4A0D-91C4-EB1682D5CFB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881CBEC7-F208-4455-AA3B-5D330D2A7A6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1CFE90-DE00-4BBA-AA6B-79C3EF1C882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DBF56164-C1DF-4576-A3CF-9D738B4F4C8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D4FD4FCB-20D7-4E7E-A325-8BB7451C24E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E4D23F4B-AFC2-41EB-89D1-CDA8BA783FC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8936A745-619D-40BC-89B9-335E8A34154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6B79DA5B-446C-46A3-9DCE-122F5B673D3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87564A1A-7875-41F3-9537-11E3504F346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E117B47F-6AA7-4819-B7A6-D90F371E2D2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31F646B0-498B-405B-A13B-7284CB497D5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92B375AD-1D47-4DC1-9E6D-16679597F8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BA58A584-C4F2-4A7B-9BCB-12DC665EA0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DFD159-716E-4D79-9C6F-5D66A9F67F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F4F7EAAC-BFE5-45BE-B9D9-42942398830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A047EC94-F439-48DF-B9E8-9F8207EDF48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B0A64A1B-DAE3-4971-8107-3F6403A00A6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64618A4A-8304-4011-BF13-D563A1D1D7B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60091F4E-AC06-49AF-8205-6B696323706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A07AF4B3-3769-4B0D-85B0-C4E3D7BEB8C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81DA31B9-FF82-47E9-8D81-881AC040A0C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CE1E3C26-C050-471B-9CFA-EC69EF0C265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78379F1F-4B35-4790-97DC-EC5F438C08D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2EA052AE-6A0F-4B26-A7E7-E287EBA6881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A3D5B5-7A15-4C42-97B5-3EC806F7343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073C27FE-BC53-4F61-AF64-647044828DC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EB7E07DC-7952-49BB-8F19-60427410A33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18120831-9C4D-4689-B85F-95F3403C2C2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80A717C6-6CA8-4B1A-85A3-3286A82416B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252D7F28-7420-4577-A348-60AF27B70F3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9A5C86E7-E5ED-4434-9094-A93033DFB8B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59DF70C7-D027-4955-A98C-19FFF31C36E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1CFE715F-D4C7-4842-9CF0-70B89F92C64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36B75CEC-CB52-4C11-B672-5B890B01041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C98EFAC5-DA78-47B2-84E1-2A673195ADA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A27E05-C8E4-494E-8610-47090581EAA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5F24E0EA-0667-4B26-A109-34076994A41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E74DC0E1-C4D2-4B1D-A9C3-50C512D065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7E2F29A3-8B87-40E0-A5A1-CBEBED8A4F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2EA2FBC1-3829-4436-A063-411124967BC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8A2D5185-AF81-4E9D-84DD-B78D7A47A22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E1DAAE3F-61E4-4E75-B68C-D160F0359BB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6B01BE2B-93E2-4576-B3F8-9101D9E84C0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360043DF-B91C-4B20-956C-66F157E8E1C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68681C42-2649-4864-9A05-5DED665F227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F95C5921-72CE-48AB-9459-DAC856AD594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10;p26"/>
          <p:cNvGrpSpPr/>
          <p:nvPr/>
        </p:nvGrpSpPr>
        <p:grpSpPr>
          <a:xfrm>
            <a:off x="0" y="-8640"/>
            <a:ext cx="12191760" cy="6866280"/>
            <a:chOff x="0" y="-8640"/>
            <a:chExt cx="12191760" cy="6866280"/>
          </a:xfrm>
        </p:grpSpPr>
        <p:sp>
          <p:nvSpPr>
            <p:cNvPr id="1" name="Google Shape;11;p26"/>
            <p:cNvSpPr/>
            <p:nvPr/>
          </p:nvSpPr>
          <p:spPr>
            <a:xfrm>
              <a:off x="9371160" y="0"/>
              <a:ext cx="1218960" cy="6857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5fcbef">
                  <a:alpha val="69803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Google Shape;12;p26"/>
            <p:cNvSpPr/>
            <p:nvPr/>
          </p:nvSpPr>
          <p:spPr>
            <a:xfrm flipH="1">
              <a:off x="7424640" y="3681360"/>
              <a:ext cx="4763160" cy="3176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5fcbef">
                  <a:alpha val="69803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Google Shape;13;p26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Google Shape;14;p26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Google Shape;15;p2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Google Shape;16;p26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Google Shape;17;p26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Google Shape;18;p26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Google Shape;19;p26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Google Shape;20;p26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" name="PlaceHolder 1"/>
          <p:cNvSpPr>
            <a:spLocks noGrp="1"/>
          </p:cNvSpPr>
          <p:nvPr>
            <p:ph type="dt" idx="1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fr-FR" sz="1400" spc="-1" strike="noStrike">
                <a:latin typeface="Times New Roman"/>
              </a:defRPr>
            </a:lvl1pPr>
          </a:lstStyle>
          <a:p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ftr" idx="2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fr-F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sldNum" idx="3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fr-FR" sz="900" spc="-1" strike="noStrike">
                <a:solidFill>
                  <a:srgbClr val="5fcbef"/>
                </a:solidFill>
                <a:latin typeface="Trebuchet MS"/>
                <a:ea typeface="Trebuchet M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D4213CD-79DE-4826-B231-0209F456BEC9}" type="slidenum">
              <a:rPr b="0" lang="fr-FR" sz="900" spc="-1" strike="noStrike">
                <a:solidFill>
                  <a:srgbClr val="5fcbef"/>
                </a:solidFill>
                <a:latin typeface="Trebuchet MS"/>
                <a:ea typeface="Trebuchet MS"/>
              </a:rPr>
              <a:t>&lt;numéro&gt;</a:t>
            </a:fld>
            <a:endParaRPr b="0" lang="fr-FR" sz="900" spc="-1" strike="noStrike"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18ab3">
            <a:alpha val="9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144;p28"/>
          <p:cNvSpPr/>
          <p:nvPr/>
        </p:nvSpPr>
        <p:spPr>
          <a:xfrm>
            <a:off x="231120" y="243720"/>
            <a:ext cx="11724120" cy="63774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4000"/>
          </a:bodyPr>
          <a:p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143000" y="2057400"/>
            <a:ext cx="9872640" cy="4038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2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2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2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2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2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2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dt" idx="4"/>
          </p:nvPr>
        </p:nvSpPr>
        <p:spPr>
          <a:xfrm>
            <a:off x="1143000" y="6223680"/>
            <a:ext cx="2328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fr-FR" sz="1400" spc="-1" strike="noStrike">
                <a:latin typeface="Times New Roman"/>
              </a:defRPr>
            </a:lvl1pPr>
          </a:lstStyle>
          <a:p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ftr" idx="5"/>
          </p:nvPr>
        </p:nvSpPr>
        <p:spPr>
          <a:xfrm>
            <a:off x="3949200" y="6223680"/>
            <a:ext cx="4717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fr-F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sldNum" idx="6"/>
          </p:nvPr>
        </p:nvSpPr>
        <p:spPr>
          <a:xfrm>
            <a:off x="9329400" y="6223680"/>
            <a:ext cx="1705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a6b727"/>
                </a:solidFill>
                <a:latin typeface="Corbel"/>
                <a:ea typeface="Corbe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C9D8B60-8716-4B10-88AC-76FAAE3B9B4E}" type="slidenum">
              <a:rPr b="0" lang="fr-FR" sz="1200" spc="-1" strike="noStrike">
                <a:solidFill>
                  <a:srgbClr val="a6b727"/>
                </a:solidFill>
                <a:latin typeface="Corbel"/>
                <a:ea typeface="Corbel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223;p30"/>
          <p:cNvGrpSpPr/>
          <p:nvPr/>
        </p:nvGrpSpPr>
        <p:grpSpPr>
          <a:xfrm>
            <a:off x="0" y="-8640"/>
            <a:ext cx="12191760" cy="6866280"/>
            <a:chOff x="0" y="-8640"/>
            <a:chExt cx="12191760" cy="6866280"/>
          </a:xfrm>
        </p:grpSpPr>
        <p:sp>
          <p:nvSpPr>
            <p:cNvPr id="95" name="Google Shape;224;p30"/>
            <p:cNvSpPr/>
            <p:nvPr/>
          </p:nvSpPr>
          <p:spPr>
            <a:xfrm>
              <a:off x="9371160" y="0"/>
              <a:ext cx="1218960" cy="6857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5fcbef">
                  <a:alpha val="69803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Google Shape;225;p30"/>
            <p:cNvSpPr/>
            <p:nvPr/>
          </p:nvSpPr>
          <p:spPr>
            <a:xfrm flipH="1">
              <a:off x="7424640" y="3681360"/>
              <a:ext cx="4763160" cy="3176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5fcbef">
                  <a:alpha val="69803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Google Shape;226;p30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Google Shape;227;p30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Google Shape;228;p30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Google Shape;229;p30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Google Shape;230;p30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Google Shape;231;p30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Google Shape;232;p3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Google Shape;233;p30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3403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77160" y="4470480"/>
            <a:ext cx="8596440" cy="1570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6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dt" idx="7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fr-FR" sz="1400" spc="-1" strike="noStrike">
                <a:latin typeface="Times New Roman"/>
              </a:defRPr>
            </a:lvl1pPr>
          </a:lstStyle>
          <a:p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ftr" idx="8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fr-F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sldNum" idx="9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fr-FR" sz="900" spc="-1" strike="noStrike">
                <a:solidFill>
                  <a:srgbClr val="5fcbef"/>
                </a:solidFill>
                <a:latin typeface="Trebuchet MS"/>
                <a:ea typeface="Trebuchet M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FA0208E-CA31-4960-902A-AE6B4D7D4A05}" type="slidenum">
              <a:rPr b="0" lang="fr-FR" sz="900" spc="-1" strike="noStrike">
                <a:solidFill>
                  <a:srgbClr val="5fcbef"/>
                </a:solidFill>
                <a:latin typeface="Trebuchet MS"/>
                <a:ea typeface="Trebuchet MS"/>
              </a:rPr>
              <a:t>&lt;numéro&gt;</a:t>
            </a:fld>
            <a:endParaRPr b="0" lang="fr-FR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357;p32"/>
          <p:cNvGrpSpPr/>
          <p:nvPr/>
        </p:nvGrpSpPr>
        <p:grpSpPr>
          <a:xfrm>
            <a:off x="0" y="-8640"/>
            <a:ext cx="12191760" cy="6866280"/>
            <a:chOff x="0" y="-8640"/>
            <a:chExt cx="12191760" cy="6866280"/>
          </a:xfrm>
        </p:grpSpPr>
        <p:sp>
          <p:nvSpPr>
            <p:cNvPr id="147" name="Google Shape;358;p32"/>
            <p:cNvSpPr/>
            <p:nvPr/>
          </p:nvSpPr>
          <p:spPr>
            <a:xfrm>
              <a:off x="9371160" y="0"/>
              <a:ext cx="1218960" cy="6857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5fcbef">
                  <a:alpha val="69803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Google Shape;359;p32"/>
            <p:cNvSpPr/>
            <p:nvPr/>
          </p:nvSpPr>
          <p:spPr>
            <a:xfrm flipH="1">
              <a:off x="7424640" y="3681360"/>
              <a:ext cx="4763160" cy="3176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5fcbef">
                  <a:alpha val="69803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Google Shape;360;p32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Google Shape;361;p32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Google Shape;362;p32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Google Shape;363;p32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Google Shape;364;p32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Google Shape;365;p32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Google Shape;366;p32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Google Shape;367;p32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3403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77160" y="4470480"/>
            <a:ext cx="8596440" cy="1570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6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dt" idx="10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fr-FR" sz="1400" spc="-1" strike="noStrike">
                <a:latin typeface="Times New Roman"/>
              </a:defRPr>
            </a:lvl1pPr>
          </a:lstStyle>
          <a:p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ftr" idx="11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fr-F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sldNum" idx="12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fr-FR" sz="900" spc="-1" strike="noStrike">
                <a:solidFill>
                  <a:srgbClr val="5fcbef"/>
                </a:solidFill>
                <a:latin typeface="Trebuchet MS"/>
                <a:ea typeface="Trebuchet M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2663F97-C5EA-4487-A5E4-44968E080464}" type="slidenum">
              <a:rPr b="0" lang="fr-FR" sz="900" spc="-1" strike="noStrike">
                <a:solidFill>
                  <a:srgbClr val="5fcbef"/>
                </a:solidFill>
                <a:latin typeface="Trebuchet MS"/>
                <a:ea typeface="Trebuchet MS"/>
              </a:rPr>
              <a:t>&lt;numéro&gt;</a:t>
            </a:fld>
            <a:endParaRPr b="0" lang="fr-FR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491;p34"/>
          <p:cNvGrpSpPr/>
          <p:nvPr/>
        </p:nvGrpSpPr>
        <p:grpSpPr>
          <a:xfrm>
            <a:off x="0" y="-8640"/>
            <a:ext cx="12191760" cy="6866280"/>
            <a:chOff x="0" y="-8640"/>
            <a:chExt cx="12191760" cy="6866280"/>
          </a:xfrm>
        </p:grpSpPr>
        <p:sp>
          <p:nvSpPr>
            <p:cNvPr id="199" name="Google Shape;492;p34"/>
            <p:cNvSpPr/>
            <p:nvPr/>
          </p:nvSpPr>
          <p:spPr>
            <a:xfrm>
              <a:off x="9371160" y="0"/>
              <a:ext cx="1218960" cy="6857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5fcbef">
                  <a:alpha val="69803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Google Shape;493;p34"/>
            <p:cNvSpPr/>
            <p:nvPr/>
          </p:nvSpPr>
          <p:spPr>
            <a:xfrm flipH="1">
              <a:off x="7424640" y="3681360"/>
              <a:ext cx="4763160" cy="3176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5fcbef">
                  <a:alpha val="69803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Google Shape;494;p3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Google Shape;495;p34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Google Shape;496;p34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Google Shape;497;p34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Google Shape;498;p34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Google Shape;499;p34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Google Shape;500;p34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Google Shape;501;p34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3403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77160" y="4470480"/>
            <a:ext cx="8596440" cy="1570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6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dt" idx="13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fr-FR" sz="1400" spc="-1" strike="noStrike">
                <a:latin typeface="Times New Roman"/>
              </a:defRPr>
            </a:lvl1pPr>
          </a:lstStyle>
          <a:p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ftr" idx="14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fr-F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213" name="PlaceHolder 5"/>
          <p:cNvSpPr>
            <a:spLocks noGrp="1"/>
          </p:cNvSpPr>
          <p:nvPr>
            <p:ph type="sldNum" idx="15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fr-FR" sz="900" spc="-1" strike="noStrike">
                <a:solidFill>
                  <a:srgbClr val="5fcbef"/>
                </a:solidFill>
                <a:latin typeface="Trebuchet MS"/>
                <a:ea typeface="Trebuchet M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83F999E-C766-4CAA-8EFF-789BE995CD00}" type="slidenum">
              <a:rPr b="0" lang="fr-FR" sz="900" spc="-1" strike="noStrike">
                <a:solidFill>
                  <a:srgbClr val="5fcbef"/>
                </a:solidFill>
                <a:latin typeface="Trebuchet MS"/>
                <a:ea typeface="Trebuchet MS"/>
              </a:rPr>
              <a:t>&lt;numéro&gt;</a:t>
            </a:fld>
            <a:endParaRPr b="0" lang="fr-FR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10;p26"/>
          <p:cNvGrpSpPr/>
          <p:nvPr/>
        </p:nvGrpSpPr>
        <p:grpSpPr>
          <a:xfrm>
            <a:off x="0" y="-8640"/>
            <a:ext cx="12191760" cy="6866280"/>
            <a:chOff x="0" y="-8640"/>
            <a:chExt cx="12191760" cy="6866280"/>
          </a:xfrm>
        </p:grpSpPr>
        <p:sp>
          <p:nvSpPr>
            <p:cNvPr id="251" name="Google Shape;11;p26"/>
            <p:cNvSpPr/>
            <p:nvPr/>
          </p:nvSpPr>
          <p:spPr>
            <a:xfrm>
              <a:off x="9371160" y="0"/>
              <a:ext cx="1218960" cy="6857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5fcbef">
                  <a:alpha val="69803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Google Shape;12;p26"/>
            <p:cNvSpPr/>
            <p:nvPr/>
          </p:nvSpPr>
          <p:spPr>
            <a:xfrm flipH="1">
              <a:off x="7424640" y="3681360"/>
              <a:ext cx="4763160" cy="3176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5fcbef">
                  <a:alpha val="69803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" name="Google Shape;13;p26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Google Shape;14;p26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" name="Google Shape;15;p2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" name="Google Shape;16;p26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" name="Google Shape;17;p26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" name="Google Shape;18;p26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Google Shape;19;p26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" name="Google Shape;20;p26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3403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77160" y="4470480"/>
            <a:ext cx="8596440" cy="1570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6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dt" idx="16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fr-FR" sz="1400" spc="-1" strike="noStrike">
                <a:latin typeface="Times New Roman"/>
              </a:defRPr>
            </a:lvl1pPr>
          </a:lstStyle>
          <a:p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ftr" idx="17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fr-F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265" name="PlaceHolder 5"/>
          <p:cNvSpPr>
            <a:spLocks noGrp="1"/>
          </p:cNvSpPr>
          <p:nvPr>
            <p:ph type="sldNum" idx="18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fr-FR" sz="900" spc="-1" strike="noStrike">
                <a:solidFill>
                  <a:srgbClr val="5fcbef"/>
                </a:solidFill>
                <a:latin typeface="Trebuchet MS"/>
                <a:ea typeface="Trebuchet M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75E0BB8-94C4-42B2-9F41-AB2C11A46F29}" type="slidenum">
              <a:rPr b="0" lang="fr-FR" sz="900" spc="-1" strike="noStrike">
                <a:solidFill>
                  <a:srgbClr val="5fcbef"/>
                </a:solidFill>
                <a:latin typeface="Trebuchet MS"/>
                <a:ea typeface="Trebuchet MS"/>
              </a:rPr>
              <a:t>&lt;numéro&gt;</a:t>
            </a:fld>
            <a:endParaRPr b="0" lang="fr-FR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18ab3">
            <a:alpha val="9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144;p28"/>
          <p:cNvSpPr/>
          <p:nvPr/>
        </p:nvSpPr>
        <p:spPr>
          <a:xfrm>
            <a:off x="231120" y="243720"/>
            <a:ext cx="11724120" cy="63774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PlaceHolder 1"/>
          <p:cNvSpPr>
            <a:spLocks noGrp="1"/>
          </p:cNvSpPr>
          <p:nvPr>
            <p:ph type="dt" idx="19"/>
          </p:nvPr>
        </p:nvSpPr>
        <p:spPr>
          <a:xfrm>
            <a:off x="1143000" y="6223680"/>
            <a:ext cx="2328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fr-FR" sz="1400" spc="-1" strike="noStrike">
                <a:latin typeface="Times New Roman"/>
              </a:defRPr>
            </a:lvl1pPr>
          </a:lstStyle>
          <a:p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ftr" idx="20"/>
          </p:nvPr>
        </p:nvSpPr>
        <p:spPr>
          <a:xfrm>
            <a:off x="3949200" y="6223680"/>
            <a:ext cx="4717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fr-F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sldNum" idx="21"/>
          </p:nvPr>
        </p:nvSpPr>
        <p:spPr>
          <a:xfrm>
            <a:off x="9329400" y="6223680"/>
            <a:ext cx="1705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a6b727"/>
                </a:solidFill>
                <a:latin typeface="Corbel"/>
                <a:ea typeface="Corbe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47062AF-13C7-40E2-B428-D60F4D29D9CB}" type="slidenum">
              <a:rPr b="0" lang="fr-FR" sz="1200" spc="-1" strike="noStrike">
                <a:solidFill>
                  <a:srgbClr val="a6b727"/>
                </a:solidFill>
                <a:latin typeface="Corbel"/>
                <a:ea typeface="Corbel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625;p38"/>
          <p:cNvGrpSpPr/>
          <p:nvPr/>
        </p:nvGrpSpPr>
        <p:grpSpPr>
          <a:xfrm>
            <a:off x="0" y="-8640"/>
            <a:ext cx="12191760" cy="6866280"/>
            <a:chOff x="0" y="-8640"/>
            <a:chExt cx="12191760" cy="6866280"/>
          </a:xfrm>
        </p:grpSpPr>
        <p:sp>
          <p:nvSpPr>
            <p:cNvPr id="345" name="Google Shape;626;p38"/>
            <p:cNvSpPr/>
            <p:nvPr/>
          </p:nvSpPr>
          <p:spPr>
            <a:xfrm>
              <a:off x="9371160" y="0"/>
              <a:ext cx="1218960" cy="6857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5fcbef">
                  <a:alpha val="69803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Google Shape;627;p38"/>
            <p:cNvSpPr/>
            <p:nvPr/>
          </p:nvSpPr>
          <p:spPr>
            <a:xfrm flipH="1">
              <a:off x="7424640" y="3681360"/>
              <a:ext cx="4763160" cy="3176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5fcbef">
                  <a:alpha val="69803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Google Shape;628;p38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Google Shape;629;p38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Google Shape;630;p38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Google Shape;631;p38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Google Shape;632;p3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Google Shape;633;p38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3" name="Google Shape;634;p38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4" name="Google Shape;635;p3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5" name="PlaceHolder 1"/>
          <p:cNvSpPr>
            <a:spLocks noGrp="1"/>
          </p:cNvSpPr>
          <p:nvPr>
            <p:ph type="dt" idx="22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fr-FR" sz="1400" spc="-1" strike="noStrike">
                <a:latin typeface="Times New Roman"/>
              </a:defRPr>
            </a:lvl1pPr>
          </a:lstStyle>
          <a:p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ftr" idx="23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fr-F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sldNum" idx="24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fr-FR" sz="900" spc="-1" strike="noStrike">
                <a:solidFill>
                  <a:srgbClr val="5fcbef"/>
                </a:solidFill>
                <a:latin typeface="Trebuchet MS"/>
                <a:ea typeface="Trebuchet M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6BD916F-1DE5-4419-8780-7B6340EBD894}" type="slidenum">
              <a:rPr b="0" lang="fr-FR" sz="900" spc="-1" strike="noStrike">
                <a:solidFill>
                  <a:srgbClr val="5fcbef"/>
                </a:solidFill>
                <a:latin typeface="Trebuchet MS"/>
                <a:ea typeface="Trebuchet MS"/>
              </a:rPr>
              <a:t>&lt;numéro&gt;</a:t>
            </a:fld>
            <a:endParaRPr b="0" lang="fr-FR" sz="900" spc="-1" strike="noStrike">
              <a:latin typeface="Times New Roman"/>
            </a:endParaRPr>
          </a:p>
        </p:txBody>
      </p:sp>
      <p:sp>
        <p:nvSpPr>
          <p:cNvPr id="35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759;p40"/>
          <p:cNvGrpSpPr/>
          <p:nvPr/>
        </p:nvGrpSpPr>
        <p:grpSpPr>
          <a:xfrm>
            <a:off x="0" y="-8640"/>
            <a:ext cx="12191760" cy="6866280"/>
            <a:chOff x="0" y="-8640"/>
            <a:chExt cx="12191760" cy="6866280"/>
          </a:xfrm>
        </p:grpSpPr>
        <p:sp>
          <p:nvSpPr>
            <p:cNvPr id="397" name="Google Shape;760;p40"/>
            <p:cNvSpPr/>
            <p:nvPr/>
          </p:nvSpPr>
          <p:spPr>
            <a:xfrm>
              <a:off x="9371160" y="0"/>
              <a:ext cx="1218960" cy="6857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5fcbef">
                  <a:alpha val="69803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8" name="Google Shape;761;p40"/>
            <p:cNvSpPr/>
            <p:nvPr/>
          </p:nvSpPr>
          <p:spPr>
            <a:xfrm flipH="1">
              <a:off x="7424640" y="3681360"/>
              <a:ext cx="4763160" cy="3176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5fcbef">
                  <a:alpha val="69803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9" name="Google Shape;762;p40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0" name="Google Shape;763;p40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1" name="Google Shape;764;p40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2" name="Google Shape;765;p40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3" name="Google Shape;766;p40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4" name="Google Shape;767;p40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5" name="Google Shape;768;p4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6" name="Google Shape;769;p40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07" name="PlaceHolder 1"/>
          <p:cNvSpPr>
            <a:spLocks noGrp="1"/>
          </p:cNvSpPr>
          <p:nvPr>
            <p:ph type="dt" idx="25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fr-FR" sz="1400" spc="-1" strike="noStrike">
                <a:latin typeface="Times New Roman"/>
              </a:defRPr>
            </a:lvl1pPr>
          </a:lstStyle>
          <a:p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 type="ftr" idx="26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fr-F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sldNum" idx="27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fr-FR" sz="900" spc="-1" strike="noStrike">
                <a:solidFill>
                  <a:srgbClr val="5fcbef"/>
                </a:solidFill>
                <a:latin typeface="Trebuchet MS"/>
                <a:ea typeface="Trebuchet M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6980150-7DB1-4005-A466-8571153B854D}" type="slidenum">
              <a:rPr b="0" lang="fr-FR" sz="900" spc="-1" strike="noStrike">
                <a:solidFill>
                  <a:srgbClr val="5fcbef"/>
                </a:solidFill>
                <a:latin typeface="Trebuchet MS"/>
                <a:ea typeface="Trebuchet MS"/>
              </a:rPr>
              <a:t>&lt;numéro&gt;</a:t>
            </a:fld>
            <a:endParaRPr b="0" lang="fr-FR" sz="900" spc="-1" strike="noStrike">
              <a:latin typeface="Times New Roman"/>
            </a:endParaRPr>
          </a:p>
        </p:txBody>
      </p:sp>
      <p:sp>
        <p:nvSpPr>
          <p:cNvPr id="41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jpeg"/><Relationship Id="rId3" Type="http://schemas.openxmlformats.org/officeDocument/2006/relationships/image" Target="../media/image24.jpeg"/><Relationship Id="rId4" Type="http://schemas.openxmlformats.org/officeDocument/2006/relationships/slideLayout" Target="../slideLayouts/slideLayout7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jpe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jpeg"/><Relationship Id="rId5" Type="http://schemas.openxmlformats.org/officeDocument/2006/relationships/image" Target="../media/image43.jpeg"/><Relationship Id="rId6" Type="http://schemas.openxmlformats.org/officeDocument/2006/relationships/image" Target="../media/image44.jpeg"/><Relationship Id="rId7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8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9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896;p1"/>
          <p:cNvGrpSpPr/>
          <p:nvPr/>
        </p:nvGrpSpPr>
        <p:grpSpPr>
          <a:xfrm>
            <a:off x="0" y="-8640"/>
            <a:ext cx="12191760" cy="6866280"/>
            <a:chOff x="0" y="-8640"/>
            <a:chExt cx="12191760" cy="6866280"/>
          </a:xfrm>
        </p:grpSpPr>
        <p:sp>
          <p:nvSpPr>
            <p:cNvPr id="455" name="Google Shape;897;p1"/>
            <p:cNvSpPr/>
            <p:nvPr/>
          </p:nvSpPr>
          <p:spPr>
            <a:xfrm>
              <a:off x="9371160" y="0"/>
              <a:ext cx="1218960" cy="6857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5fcbef">
                  <a:alpha val="69803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6" name="Google Shape;898;p1"/>
            <p:cNvSpPr/>
            <p:nvPr/>
          </p:nvSpPr>
          <p:spPr>
            <a:xfrm flipH="1">
              <a:off x="7424640" y="3681360"/>
              <a:ext cx="4763160" cy="3176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5fcbef">
                  <a:alpha val="69803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7" name="Google Shape;899;p1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8" name="Google Shape;900;p1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9" name="Google Shape;901;p1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0" name="Google Shape;902;p1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1" name="Google Shape;903;p1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2" name="Google Shape;904;p1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3" name="Google Shape;905;p1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4" name="Google Shape;906;p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65" name="Google Shape;907;p1"/>
          <p:cNvSpPr/>
          <p:nvPr/>
        </p:nvSpPr>
        <p:spPr>
          <a:xfrm>
            <a:off x="2241360" y="2806200"/>
            <a:ext cx="5519520" cy="132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66" name="Google Shape;908;p1" descr="Une image contenant flèche&#10;&#10;Description générée automatiquement"/>
          <p:cNvPicPr/>
          <p:nvPr/>
        </p:nvPicPr>
        <p:blipFill>
          <a:blip r:embed="rId1"/>
          <a:stretch/>
        </p:blipFill>
        <p:spPr>
          <a:xfrm>
            <a:off x="1659960" y="3841200"/>
            <a:ext cx="6682680" cy="2856600"/>
          </a:xfrm>
          <a:prstGeom prst="rect">
            <a:avLst/>
          </a:prstGeom>
          <a:ln w="0">
            <a:noFill/>
          </a:ln>
        </p:spPr>
      </p:pic>
      <p:pic>
        <p:nvPicPr>
          <p:cNvPr id="467" name="Google Shape;909;p1" descr=""/>
          <p:cNvPicPr/>
          <p:nvPr/>
        </p:nvPicPr>
        <p:blipFill>
          <a:blip r:embed="rId2"/>
          <a:stretch/>
        </p:blipFill>
        <p:spPr>
          <a:xfrm>
            <a:off x="2717640" y="169200"/>
            <a:ext cx="4357800" cy="2561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4" name="Google Shape;1132;p10" descr=""/>
          <p:cNvPicPr/>
          <p:nvPr/>
        </p:nvPicPr>
        <p:blipFill>
          <a:blip r:embed="rId1"/>
          <a:stretch/>
        </p:blipFill>
        <p:spPr>
          <a:xfrm>
            <a:off x="585360" y="371880"/>
            <a:ext cx="1915200" cy="1396800"/>
          </a:xfrm>
          <a:prstGeom prst="rect">
            <a:avLst/>
          </a:prstGeom>
          <a:ln w="0">
            <a:noFill/>
          </a:ln>
        </p:spPr>
      </p:pic>
      <p:pic>
        <p:nvPicPr>
          <p:cNvPr id="655" name="Google Shape;1133;p10" descr=""/>
          <p:cNvPicPr/>
          <p:nvPr/>
        </p:nvPicPr>
        <p:blipFill>
          <a:blip r:embed="rId2"/>
          <a:stretch/>
        </p:blipFill>
        <p:spPr>
          <a:xfrm>
            <a:off x="9163080" y="371880"/>
            <a:ext cx="2529360" cy="1142640"/>
          </a:xfrm>
          <a:prstGeom prst="rect">
            <a:avLst/>
          </a:prstGeom>
          <a:ln w="0">
            <a:noFill/>
          </a:ln>
        </p:spPr>
      </p:pic>
      <p:pic>
        <p:nvPicPr>
          <p:cNvPr id="656" name="Google Shape;1134;p10" descr=""/>
          <p:cNvPicPr/>
          <p:nvPr/>
        </p:nvPicPr>
        <p:blipFill>
          <a:blip r:embed="rId3"/>
          <a:stretch/>
        </p:blipFill>
        <p:spPr>
          <a:xfrm>
            <a:off x="4736520" y="371880"/>
            <a:ext cx="2754000" cy="1836720"/>
          </a:xfrm>
          <a:prstGeom prst="rect">
            <a:avLst/>
          </a:prstGeom>
          <a:ln w="0">
            <a:noFill/>
          </a:ln>
        </p:spPr>
      </p:pic>
      <p:grpSp>
        <p:nvGrpSpPr>
          <p:cNvPr id="657" name="Google Shape;1135;p10"/>
          <p:cNvGrpSpPr/>
          <p:nvPr/>
        </p:nvGrpSpPr>
        <p:grpSpPr>
          <a:xfrm>
            <a:off x="5175720" y="2208960"/>
            <a:ext cx="6661800" cy="4054320"/>
            <a:chOff x="5175720" y="2208960"/>
            <a:chExt cx="6661800" cy="4054320"/>
          </a:xfrm>
        </p:grpSpPr>
        <p:sp>
          <p:nvSpPr>
            <p:cNvPr id="658" name="Google Shape;1136;p10"/>
            <p:cNvSpPr/>
            <p:nvPr/>
          </p:nvSpPr>
          <p:spPr>
            <a:xfrm>
              <a:off x="5175720" y="2208960"/>
              <a:ext cx="5329440" cy="89172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df5327"/>
                </a:gs>
                <a:gs pos="100000">
                  <a:srgbClr val="d94112"/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59" name="Google Shape;1137;p10"/>
            <p:cNvSpPr/>
            <p:nvPr/>
          </p:nvSpPr>
          <p:spPr>
            <a:xfrm>
              <a:off x="5201640" y="2235240"/>
              <a:ext cx="4291560" cy="839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6560" rIns="106560" tIns="106560" bIns="106560" anchor="ctr">
              <a:noAutofit/>
            </a:bodyPr>
            <a:p>
              <a:pPr algn="ctr"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1" lang="fr-FR" sz="2800" spc="-1" strike="noStrike">
                  <a:solidFill>
                    <a:srgbClr val="000000"/>
                  </a:solidFill>
                  <a:latin typeface="Arial"/>
                  <a:ea typeface="Arial"/>
                </a:rPr>
                <a:t>BLOC 1</a:t>
              </a:r>
              <a:endParaRPr b="0" lang="fr-FR" sz="28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  <a:spcBef>
                  <a:spcPts val="981"/>
                </a:spcBef>
                <a:buNone/>
                <a:tabLst>
                  <a:tab algn="l" pos="0"/>
                </a:tabLst>
              </a:pPr>
              <a:r>
                <a:rPr b="1" lang="fr-FR" sz="2800" spc="-1" strike="noStrike">
                  <a:solidFill>
                    <a:srgbClr val="000000"/>
                  </a:solidFill>
                  <a:latin typeface="Arial"/>
                  <a:ea typeface="Arial"/>
                </a:rPr>
                <a:t> </a:t>
              </a:r>
              <a:r>
                <a:rPr b="1" lang="fr-FR" sz="2800" spc="-1" strike="noStrike">
                  <a:solidFill>
                    <a:srgbClr val="000000"/>
                  </a:solidFill>
                  <a:latin typeface="Arial"/>
                  <a:ea typeface="Arial"/>
                </a:rPr>
                <a:t>( Bases Informatiques)</a:t>
              </a:r>
              <a:endParaRPr b="0" lang="fr-FR" sz="2800" spc="-1" strike="noStrike">
                <a:latin typeface="Arial"/>
              </a:endParaRPr>
            </a:p>
          </p:txBody>
        </p:sp>
        <p:sp>
          <p:nvSpPr>
            <p:cNvPr id="660" name="Google Shape;1138;p10"/>
            <p:cNvSpPr/>
            <p:nvPr/>
          </p:nvSpPr>
          <p:spPr>
            <a:xfrm>
              <a:off x="5622120" y="3263400"/>
              <a:ext cx="5329440" cy="89172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e86519"/>
                </a:gs>
                <a:gs pos="100000">
                  <a:srgbClr val="e35603"/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61" name="Google Shape;1139;p10"/>
            <p:cNvSpPr/>
            <p:nvPr/>
          </p:nvSpPr>
          <p:spPr>
            <a:xfrm>
              <a:off x="5648040" y="3289320"/>
              <a:ext cx="4250880" cy="839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6560" rIns="106560" tIns="106560" bIns="106560" anchor="ctr">
              <a:noAutofit/>
            </a:bodyPr>
            <a:p>
              <a:pPr algn="ctr"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1" lang="fr-FR" sz="2800" spc="-1" strike="noStrike">
                  <a:solidFill>
                    <a:srgbClr val="000000"/>
                  </a:solidFill>
                  <a:latin typeface="Arial"/>
                  <a:ea typeface="Arial"/>
                </a:rPr>
                <a:t>BLOC 2</a:t>
              </a:r>
              <a:endParaRPr b="0" lang="fr-FR" sz="28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  <a:spcBef>
                  <a:spcPts val="981"/>
                </a:spcBef>
                <a:buNone/>
                <a:tabLst>
                  <a:tab algn="l" pos="0"/>
                </a:tabLst>
              </a:pPr>
              <a:r>
                <a:rPr b="1" lang="fr-FR" sz="2400" spc="-1" strike="noStrike">
                  <a:solidFill>
                    <a:srgbClr val="000000"/>
                  </a:solidFill>
                  <a:latin typeface="Arial"/>
                  <a:ea typeface="Arial"/>
                </a:rPr>
                <a:t>(Projets et Acculturation)</a:t>
              </a:r>
              <a:endParaRPr b="0" lang="fr-FR" sz="2400" spc="-1" strike="noStrike">
                <a:latin typeface="Arial"/>
              </a:endParaRPr>
            </a:p>
          </p:txBody>
        </p:sp>
        <p:sp>
          <p:nvSpPr>
            <p:cNvPr id="662" name="Google Shape;1140;p10"/>
            <p:cNvSpPr/>
            <p:nvPr/>
          </p:nvSpPr>
          <p:spPr>
            <a:xfrm>
              <a:off x="6061680" y="4317480"/>
              <a:ext cx="5329440" cy="89172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f37d0b"/>
                </a:gs>
                <a:gs pos="100000">
                  <a:srgbClr val="f06f00"/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63" name="Google Shape;1141;p10"/>
            <p:cNvSpPr/>
            <p:nvPr/>
          </p:nvSpPr>
          <p:spPr>
            <a:xfrm>
              <a:off x="6087960" y="4343400"/>
              <a:ext cx="4257720" cy="839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6560" rIns="106560" tIns="106560" bIns="106560" anchor="ctr">
              <a:noAutofit/>
            </a:bodyPr>
            <a:p>
              <a:pPr algn="ctr"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1" lang="fr-FR" sz="2800" spc="-1" strike="noStrike">
                  <a:solidFill>
                    <a:srgbClr val="000000"/>
                  </a:solidFill>
                  <a:latin typeface="Arial"/>
                  <a:ea typeface="Arial"/>
                </a:rPr>
                <a:t>BLOC 3</a:t>
              </a:r>
              <a:endParaRPr b="0" lang="fr-FR" sz="28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  <a:spcBef>
                  <a:spcPts val="981"/>
                </a:spcBef>
                <a:buNone/>
                <a:tabLst>
                  <a:tab algn="l" pos="0"/>
                </a:tabLst>
              </a:pPr>
              <a:r>
                <a:rPr b="1" lang="fr-FR" sz="2800" spc="-1" strike="noStrike">
                  <a:solidFill>
                    <a:srgbClr val="000000"/>
                  </a:solidFill>
                  <a:latin typeface="Arial"/>
                  <a:ea typeface="Arial"/>
                </a:rPr>
                <a:t>Logiciels PAO</a:t>
              </a:r>
              <a:endParaRPr b="0" lang="fr-FR" sz="2800" spc="-1" strike="noStrike">
                <a:latin typeface="Arial"/>
              </a:endParaRPr>
            </a:p>
          </p:txBody>
        </p:sp>
        <p:sp>
          <p:nvSpPr>
            <p:cNvPr id="664" name="Google Shape;1142;p10"/>
            <p:cNvSpPr/>
            <p:nvPr/>
          </p:nvSpPr>
          <p:spPr>
            <a:xfrm>
              <a:off x="6508080" y="5371560"/>
              <a:ext cx="5329440" cy="89172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fc9c00"/>
                </a:gs>
                <a:gs pos="100000">
                  <a:srgbClr val="f99100"/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65" name="Google Shape;1143;p10"/>
            <p:cNvSpPr/>
            <p:nvPr/>
          </p:nvSpPr>
          <p:spPr>
            <a:xfrm>
              <a:off x="6534360" y="5397840"/>
              <a:ext cx="4250880" cy="839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6560" rIns="106560" tIns="106560" bIns="106560" anchor="ctr">
              <a:noAutofit/>
            </a:bodyPr>
            <a:p>
              <a:pPr algn="ctr"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1" lang="fr-FR" sz="2800" spc="-1" strike="noStrike">
                  <a:solidFill>
                    <a:srgbClr val="000000"/>
                  </a:solidFill>
                  <a:latin typeface="Arial"/>
                  <a:ea typeface="Arial"/>
                </a:rPr>
                <a:t>BLOC 4 </a:t>
              </a:r>
              <a:endParaRPr b="0" lang="fr-FR" sz="28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  <a:spcBef>
                  <a:spcPts val="981"/>
                </a:spcBef>
                <a:buNone/>
                <a:tabLst>
                  <a:tab algn="l" pos="0"/>
                </a:tabLst>
              </a:pPr>
              <a:r>
                <a:rPr b="1" lang="fr-FR" sz="2800" spc="-1" strike="noStrike">
                  <a:solidFill>
                    <a:srgbClr val="000000"/>
                  </a:solidFill>
                  <a:latin typeface="Arial"/>
                  <a:ea typeface="Arial"/>
                </a:rPr>
                <a:t>Community Manager</a:t>
              </a:r>
              <a:endParaRPr b="0" lang="fr-FR" sz="2800" spc="-1" strike="noStrike">
                <a:latin typeface="Arial"/>
              </a:endParaRPr>
            </a:p>
          </p:txBody>
        </p:sp>
        <p:sp>
          <p:nvSpPr>
            <p:cNvPr id="666" name="Google Shape;1144;p10"/>
            <p:cNvSpPr/>
            <p:nvPr/>
          </p:nvSpPr>
          <p:spPr>
            <a:xfrm>
              <a:off x="9925560" y="2892240"/>
              <a:ext cx="579600" cy="579600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f3cfcb">
                <a:alpha val="90000"/>
              </a:srgbClr>
            </a:solidFill>
            <a:ln w="10000">
              <a:solidFill>
                <a:srgbClr val="f3cfcb">
                  <a:alpha val="9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7" name="Google Shape;1145;p10"/>
            <p:cNvSpPr/>
            <p:nvPr/>
          </p:nvSpPr>
          <p:spPr>
            <a:xfrm>
              <a:off x="10056240" y="2892240"/>
              <a:ext cx="318600" cy="435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8" name="Google Shape;1146;p10"/>
            <p:cNvSpPr/>
            <p:nvPr/>
          </p:nvSpPr>
          <p:spPr>
            <a:xfrm>
              <a:off x="10371960" y="3946320"/>
              <a:ext cx="579600" cy="579600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f8d3c9">
                <a:alpha val="90000"/>
              </a:srgbClr>
            </a:solidFill>
            <a:ln w="10000">
              <a:solidFill>
                <a:srgbClr val="f8d3c9">
                  <a:alpha val="9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9" name="Google Shape;1147;p10"/>
            <p:cNvSpPr/>
            <p:nvPr/>
          </p:nvSpPr>
          <p:spPr>
            <a:xfrm>
              <a:off x="10502640" y="3946320"/>
              <a:ext cx="318600" cy="435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0" name="Google Shape;1148;p10"/>
            <p:cNvSpPr/>
            <p:nvPr/>
          </p:nvSpPr>
          <p:spPr>
            <a:xfrm>
              <a:off x="10811880" y="5000760"/>
              <a:ext cx="579600" cy="579600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feddc9">
                <a:alpha val="90000"/>
              </a:srgbClr>
            </a:solidFill>
            <a:ln w="10000">
              <a:solidFill>
                <a:srgbClr val="feddc9">
                  <a:alpha val="9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1" name="Google Shape;1149;p10"/>
            <p:cNvSpPr/>
            <p:nvPr/>
          </p:nvSpPr>
          <p:spPr>
            <a:xfrm>
              <a:off x="10942200" y="5000760"/>
              <a:ext cx="318600" cy="435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72" name="Google Shape;1150;p10"/>
          <p:cNvSpPr/>
          <p:nvPr/>
        </p:nvSpPr>
        <p:spPr>
          <a:xfrm>
            <a:off x="216000" y="2019600"/>
            <a:ext cx="4200120" cy="118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3600" spc="-1" strike="noStrike">
                <a:solidFill>
                  <a:srgbClr val="002060"/>
                </a:solidFill>
                <a:latin typeface="Overlock"/>
                <a:ea typeface="Overlock"/>
              </a:rPr>
              <a:t>CONTENU DE LA FORMATION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673" name="Google Shape;1151;p10"/>
          <p:cNvSpPr/>
          <p:nvPr/>
        </p:nvSpPr>
        <p:spPr>
          <a:xfrm>
            <a:off x="374760" y="3470760"/>
            <a:ext cx="5051160" cy="274068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e1eb9e"/>
          </a:solidFill>
          <a:ln w="76200">
            <a:solidFill>
              <a:srgbClr val="00206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fr-FR" sz="4800" spc="-1" strike="noStrike" u="sng">
                <a:solidFill>
                  <a:srgbClr val="000000"/>
                </a:solidFill>
                <a:uFillTx/>
                <a:latin typeface="Corbel"/>
                <a:ea typeface="Corbel"/>
              </a:rPr>
              <a:t>TRONC COMMUN</a:t>
            </a:r>
            <a:endParaRPr b="0" lang="fr-FR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5" dur="indefinite" restart="never" nodeType="tmRoot">
          <p:childTnLst>
            <p:seq>
              <p:cTn id="276" dur="indefinite" nodeType="mainSeq">
                <p:childTnLst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1" dur="20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6" dur="500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7" dur="500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4" name="Google Shape;1158;p11" descr=""/>
          <p:cNvPicPr/>
          <p:nvPr/>
        </p:nvPicPr>
        <p:blipFill>
          <a:blip r:embed="rId1"/>
          <a:stretch/>
        </p:blipFill>
        <p:spPr>
          <a:xfrm>
            <a:off x="9765000" y="508320"/>
            <a:ext cx="1721520" cy="1255320"/>
          </a:xfrm>
          <a:prstGeom prst="rect">
            <a:avLst/>
          </a:prstGeom>
          <a:ln w="0">
            <a:noFill/>
          </a:ln>
        </p:spPr>
      </p:pic>
      <p:grpSp>
        <p:nvGrpSpPr>
          <p:cNvPr id="675" name="Google Shape;1159;p11"/>
          <p:cNvGrpSpPr/>
          <p:nvPr/>
        </p:nvGrpSpPr>
        <p:grpSpPr>
          <a:xfrm>
            <a:off x="-349920" y="385200"/>
            <a:ext cx="4048560" cy="2399400"/>
            <a:chOff x="-349920" y="385200"/>
            <a:chExt cx="4048560" cy="2399400"/>
          </a:xfrm>
        </p:grpSpPr>
        <p:sp>
          <p:nvSpPr>
            <p:cNvPr id="676" name="Google Shape;1160;p11"/>
            <p:cNvSpPr/>
            <p:nvPr/>
          </p:nvSpPr>
          <p:spPr>
            <a:xfrm rot="5400000">
              <a:off x="1315800" y="649080"/>
              <a:ext cx="1115280" cy="9702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d6d445"/>
            </a:solidFill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7" name="Google Shape;1161;p11"/>
            <p:cNvSpPr/>
            <p:nvPr/>
          </p:nvSpPr>
          <p:spPr>
            <a:xfrm>
              <a:off x="1539360" y="750600"/>
              <a:ext cx="667800" cy="767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51280" rIns="251280" tIns="251280" bIns="251280" anchor="ctr">
              <a:noAutofit/>
            </a:bodyPr>
            <a:p>
              <a:pPr algn="ctr"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0" lang="fr-FR" sz="6600" spc="-1" strike="noStrike">
                  <a:solidFill>
                    <a:srgbClr val="000000"/>
                  </a:solidFill>
                  <a:latin typeface="Arial"/>
                  <a:ea typeface="Arial"/>
                </a:rPr>
                <a:t>1</a:t>
              </a:r>
              <a:endParaRPr b="0" lang="fr-FR" sz="6600" spc="-1" strike="noStrike">
                <a:latin typeface="Arial"/>
              </a:endParaRPr>
            </a:p>
          </p:txBody>
        </p:sp>
        <p:sp>
          <p:nvSpPr>
            <p:cNvPr id="678" name="Google Shape;1162;p11"/>
            <p:cNvSpPr/>
            <p:nvPr/>
          </p:nvSpPr>
          <p:spPr>
            <a:xfrm>
              <a:off x="2322360" y="385200"/>
              <a:ext cx="1376280" cy="1406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9" name="Google Shape;1163;p11"/>
            <p:cNvSpPr/>
            <p:nvPr/>
          </p:nvSpPr>
          <p:spPr>
            <a:xfrm>
              <a:off x="2322360" y="385200"/>
              <a:ext cx="1376280" cy="1406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0840" rIns="60840" tIns="60840" bIns="60840" anchor="ctr">
              <a:noAutofit/>
            </a:bodyPr>
            <a:p>
              <a:pPr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1" lang="fr-FR" sz="1600" spc="-1" strike="noStrike">
                  <a:solidFill>
                    <a:srgbClr val="fe9e00"/>
                  </a:solidFill>
                  <a:latin typeface="Arial"/>
                  <a:ea typeface="Arial"/>
                </a:rPr>
                <a:t>LES MODULES 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680" name="Google Shape;1164;p11"/>
            <p:cNvSpPr/>
            <p:nvPr/>
          </p:nvSpPr>
          <p:spPr>
            <a:xfrm rot="5400000">
              <a:off x="267840" y="649080"/>
              <a:ext cx="1115280" cy="9702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8bb57"/>
            </a:solidFill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1" name="Google Shape;1165;p11"/>
            <p:cNvSpPr/>
            <p:nvPr/>
          </p:nvSpPr>
          <p:spPr>
            <a:xfrm>
              <a:off x="491400" y="750600"/>
              <a:ext cx="667800" cy="767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2" name="Google Shape;1166;p11"/>
            <p:cNvSpPr/>
            <p:nvPr/>
          </p:nvSpPr>
          <p:spPr>
            <a:xfrm rot="5400000">
              <a:off x="822600" y="1741680"/>
              <a:ext cx="1115280" cy="9702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6b9f9f"/>
            </a:solidFill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3" name="Google Shape;1167;p11"/>
            <p:cNvSpPr/>
            <p:nvPr/>
          </p:nvSpPr>
          <p:spPr>
            <a:xfrm>
              <a:off x="1046520" y="1843200"/>
              <a:ext cx="667800" cy="767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4" name="Google Shape;1168;p11"/>
            <p:cNvSpPr/>
            <p:nvPr/>
          </p:nvSpPr>
          <p:spPr>
            <a:xfrm>
              <a:off x="-349920" y="1892160"/>
              <a:ext cx="1204200" cy="668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5" name="Google Shape;1169;p11"/>
            <p:cNvSpPr/>
            <p:nvPr/>
          </p:nvSpPr>
          <p:spPr>
            <a:xfrm rot="5400000">
              <a:off x="1870920" y="1741680"/>
              <a:ext cx="1115280" cy="9702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818181"/>
            </a:solidFill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6" name="Google Shape;1170;p11"/>
            <p:cNvSpPr/>
            <p:nvPr/>
          </p:nvSpPr>
          <p:spPr>
            <a:xfrm>
              <a:off x="2094480" y="1843200"/>
              <a:ext cx="667800" cy="767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87" name="Google Shape;1171;p11"/>
          <p:cNvSpPr/>
          <p:nvPr/>
        </p:nvSpPr>
        <p:spPr>
          <a:xfrm>
            <a:off x="3636360" y="1567440"/>
            <a:ext cx="8121960" cy="350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800" spc="-1" strike="noStrike" u="sng">
                <a:solidFill>
                  <a:srgbClr val="7c891d"/>
                </a:solidFill>
                <a:uFillTx/>
                <a:latin typeface="Arial"/>
                <a:ea typeface="Arial"/>
              </a:rPr>
              <a:t>Bloc 1 – Les bases de l’informatique</a:t>
            </a:r>
            <a:endParaRPr b="0" lang="fr-FR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1" lang="fr-FR" sz="2800" spc="-1" strike="noStrike">
                <a:solidFill>
                  <a:srgbClr val="000000"/>
                </a:solidFill>
                <a:latin typeface="Arial"/>
                <a:ea typeface="Arial"/>
              </a:rPr>
              <a:t>Les notions de base informatique</a:t>
            </a:r>
            <a:endParaRPr b="0" lang="fr-FR" sz="2800" spc="-1" strike="noStrike">
              <a:latin typeface="Arial"/>
            </a:endParaRPr>
          </a:p>
          <a:p>
            <a:pPr marL="285840" indent="-10800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1" lang="fr-FR" sz="2800" spc="-1" strike="noStrike">
                <a:solidFill>
                  <a:srgbClr val="000000"/>
                </a:solidFill>
                <a:latin typeface="Arial"/>
                <a:ea typeface="Arial"/>
              </a:rPr>
              <a:t>Les notions de base en réseau</a:t>
            </a:r>
            <a:endParaRPr b="0" lang="fr-FR" sz="2800" spc="-1" strike="noStrike">
              <a:latin typeface="Arial"/>
            </a:endParaRPr>
          </a:p>
          <a:p>
            <a:pPr marL="285840" indent="-10800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1" lang="fr-FR" sz="2800" spc="-1" strike="noStrike">
                <a:solidFill>
                  <a:srgbClr val="000000"/>
                </a:solidFill>
                <a:latin typeface="Arial"/>
                <a:ea typeface="Arial"/>
              </a:rPr>
              <a:t>L’utilisation de WordPress</a:t>
            </a:r>
            <a:endParaRPr b="0" lang="fr-FR" sz="2800" spc="-1" strike="noStrike">
              <a:latin typeface="Arial"/>
            </a:endParaRPr>
          </a:p>
          <a:p>
            <a:pPr marL="285840" indent="-10800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800" spc="-1" strike="noStrike">
              <a:latin typeface="Arial"/>
            </a:endParaRPr>
          </a:p>
        </p:txBody>
      </p:sp>
      <p:sp>
        <p:nvSpPr>
          <p:cNvPr id="688" name="Google Shape;1172;p11"/>
          <p:cNvSpPr/>
          <p:nvPr/>
        </p:nvSpPr>
        <p:spPr>
          <a:xfrm>
            <a:off x="1466280" y="3616920"/>
            <a:ext cx="1008720" cy="8150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9050">
            <a:solidFill>
              <a:srgbClr val="81818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9" name="Google Shape;1173;p11"/>
          <p:cNvSpPr/>
          <p:nvPr/>
        </p:nvSpPr>
        <p:spPr>
          <a:xfrm>
            <a:off x="803880" y="4839840"/>
            <a:ext cx="2175120" cy="1450080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79851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3600" spc="-1" strike="noStrike">
                <a:solidFill>
                  <a:srgbClr val="000000"/>
                </a:solidFill>
                <a:latin typeface="Arial"/>
                <a:ea typeface="Arial"/>
              </a:rPr>
              <a:t>72 H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690" name="Google Shape;1174;p11"/>
          <p:cNvSpPr/>
          <p:nvPr/>
        </p:nvSpPr>
        <p:spPr>
          <a:xfrm>
            <a:off x="2066400" y="508320"/>
            <a:ext cx="7902360" cy="47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500" spc="-1" strike="noStrike">
                <a:solidFill>
                  <a:srgbClr val="a6b727"/>
                </a:solidFill>
                <a:latin typeface="Arial"/>
                <a:ea typeface="Arial"/>
              </a:rPr>
              <a:t>Référent digital</a:t>
            </a:r>
            <a:endParaRPr b="0" lang="fr-FR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1500">
        <p:split dir="out" orient="vert"/>
      </p:transition>
    </mc:Choice>
    <mc:Fallback>
      <p:transition spd="slow">
        <p:split dir="out" orient="vert"/>
      </p:transition>
    </mc:Fallback>
  </mc:AlternateContent>
  <p:timing>
    <p:tnLst>
      <p:par>
        <p:cTn id="288" dur="indefinite" restart="never" nodeType="tmRoot">
          <p:childTnLst>
            <p:seq>
              <p:cTn id="289" dur="indefinite" nodeType="mainSeq">
                <p:childTnLst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4" dur="5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1" name="Google Shape;1181;p12" descr=""/>
          <p:cNvPicPr/>
          <p:nvPr/>
        </p:nvPicPr>
        <p:blipFill>
          <a:blip r:embed="rId1"/>
          <a:stretch/>
        </p:blipFill>
        <p:spPr>
          <a:xfrm>
            <a:off x="9969120" y="320400"/>
            <a:ext cx="1704600" cy="1243080"/>
          </a:xfrm>
          <a:prstGeom prst="rect">
            <a:avLst/>
          </a:prstGeom>
          <a:ln w="0">
            <a:noFill/>
          </a:ln>
        </p:spPr>
      </p:pic>
      <p:grpSp>
        <p:nvGrpSpPr>
          <p:cNvPr id="692" name="Google Shape;1182;p12"/>
          <p:cNvGrpSpPr/>
          <p:nvPr/>
        </p:nvGrpSpPr>
        <p:grpSpPr>
          <a:xfrm>
            <a:off x="-277920" y="457200"/>
            <a:ext cx="4048560" cy="2399400"/>
            <a:chOff x="-277920" y="457200"/>
            <a:chExt cx="4048560" cy="2399400"/>
          </a:xfrm>
        </p:grpSpPr>
        <p:sp>
          <p:nvSpPr>
            <p:cNvPr id="693" name="Google Shape;1183;p12"/>
            <p:cNvSpPr/>
            <p:nvPr/>
          </p:nvSpPr>
          <p:spPr>
            <a:xfrm rot="5400000">
              <a:off x="1387800" y="721080"/>
              <a:ext cx="1115280" cy="9702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d6d445"/>
            </a:solidFill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4" name="Google Shape;1184;p12"/>
            <p:cNvSpPr/>
            <p:nvPr/>
          </p:nvSpPr>
          <p:spPr>
            <a:xfrm>
              <a:off x="1611360" y="822600"/>
              <a:ext cx="667800" cy="767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51280" rIns="251280" tIns="251280" bIns="251280" anchor="ctr">
              <a:noAutofit/>
            </a:bodyPr>
            <a:p>
              <a:pPr algn="ctr"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0" lang="fr-FR" sz="6600" spc="-1" strike="noStrike">
                  <a:solidFill>
                    <a:srgbClr val="000000"/>
                  </a:solidFill>
                  <a:latin typeface="Arial"/>
                  <a:ea typeface="Arial"/>
                </a:rPr>
                <a:t>2</a:t>
              </a:r>
              <a:endParaRPr b="0" lang="fr-FR" sz="6600" spc="-1" strike="noStrike">
                <a:latin typeface="Arial"/>
              </a:endParaRPr>
            </a:p>
          </p:txBody>
        </p:sp>
        <p:sp>
          <p:nvSpPr>
            <p:cNvPr id="695" name="Google Shape;1185;p12"/>
            <p:cNvSpPr/>
            <p:nvPr/>
          </p:nvSpPr>
          <p:spPr>
            <a:xfrm>
              <a:off x="2394360" y="457200"/>
              <a:ext cx="1376280" cy="1406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6" name="Google Shape;1186;p12"/>
            <p:cNvSpPr/>
            <p:nvPr/>
          </p:nvSpPr>
          <p:spPr>
            <a:xfrm>
              <a:off x="2394360" y="457200"/>
              <a:ext cx="1376280" cy="1406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0840" rIns="60840" tIns="60840" bIns="60840" anchor="ctr">
              <a:noAutofit/>
            </a:bodyPr>
            <a:p>
              <a:pPr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1" lang="fr-FR" sz="1600" spc="-1" strike="noStrike">
                  <a:solidFill>
                    <a:srgbClr val="fe9e00"/>
                  </a:solidFill>
                  <a:latin typeface="Arial"/>
                  <a:ea typeface="Arial"/>
                </a:rPr>
                <a:t>LES MODULES 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697" name="Google Shape;1187;p12"/>
            <p:cNvSpPr/>
            <p:nvPr/>
          </p:nvSpPr>
          <p:spPr>
            <a:xfrm rot="5400000">
              <a:off x="339840" y="721080"/>
              <a:ext cx="1115280" cy="9702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8bb57"/>
            </a:solidFill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8" name="Google Shape;1188;p12"/>
            <p:cNvSpPr/>
            <p:nvPr/>
          </p:nvSpPr>
          <p:spPr>
            <a:xfrm>
              <a:off x="563400" y="822600"/>
              <a:ext cx="667800" cy="767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9" name="Google Shape;1189;p12"/>
            <p:cNvSpPr/>
            <p:nvPr/>
          </p:nvSpPr>
          <p:spPr>
            <a:xfrm rot="5400000">
              <a:off x="894600" y="1813680"/>
              <a:ext cx="1115280" cy="9702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6b9f9f"/>
            </a:solidFill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0" name="Google Shape;1190;p12"/>
            <p:cNvSpPr/>
            <p:nvPr/>
          </p:nvSpPr>
          <p:spPr>
            <a:xfrm>
              <a:off x="1118520" y="1915200"/>
              <a:ext cx="667800" cy="767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1" name="Google Shape;1191;p12"/>
            <p:cNvSpPr/>
            <p:nvPr/>
          </p:nvSpPr>
          <p:spPr>
            <a:xfrm>
              <a:off x="-277920" y="1964160"/>
              <a:ext cx="1204200" cy="668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2" name="Google Shape;1192;p12"/>
            <p:cNvSpPr/>
            <p:nvPr/>
          </p:nvSpPr>
          <p:spPr>
            <a:xfrm rot="5400000">
              <a:off x="1942920" y="1813680"/>
              <a:ext cx="1115280" cy="9702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818181"/>
            </a:solidFill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3" name="Google Shape;1193;p12"/>
            <p:cNvSpPr/>
            <p:nvPr/>
          </p:nvSpPr>
          <p:spPr>
            <a:xfrm>
              <a:off x="2166480" y="1915200"/>
              <a:ext cx="667800" cy="767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04" name="Google Shape;1194;p12"/>
          <p:cNvSpPr/>
          <p:nvPr/>
        </p:nvSpPr>
        <p:spPr>
          <a:xfrm>
            <a:off x="3240000" y="1568520"/>
            <a:ext cx="8640000" cy="630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800" spc="-1" strike="noStrike" u="sng">
                <a:solidFill>
                  <a:srgbClr val="7c891d"/>
                </a:solidFill>
                <a:uFillTx/>
                <a:latin typeface="Arial"/>
                <a:ea typeface="Arial"/>
              </a:rPr>
              <a:t>Bloc 2 – Gestion de projet et acculturation au changement</a:t>
            </a:r>
            <a:endParaRPr b="0" lang="fr-FR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800" spc="-1" strike="noStrike">
                <a:solidFill>
                  <a:srgbClr val="000000"/>
                </a:solidFill>
                <a:latin typeface="Arial"/>
                <a:ea typeface="Arial"/>
              </a:rPr>
              <a:t>Gestion de projet adapté aux métiers du numérique</a:t>
            </a:r>
            <a:endParaRPr b="0" lang="fr-FR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800" spc="-1" strike="noStrike">
                <a:solidFill>
                  <a:srgbClr val="000000"/>
                </a:solidFill>
                <a:latin typeface="Arial"/>
                <a:ea typeface="Arial"/>
              </a:rPr>
              <a:t>Acculturation au changement</a:t>
            </a:r>
            <a:endParaRPr b="0" lang="fr-FR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800" spc="-1" strike="noStrike">
                <a:solidFill>
                  <a:srgbClr val="000000"/>
                </a:solidFill>
                <a:latin typeface="Arial"/>
                <a:ea typeface="Arial"/>
              </a:rPr>
              <a:t>Diagnostics et maintenance du parc informatique</a:t>
            </a:r>
            <a:endParaRPr b="0" lang="fr-FR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800" spc="-1" strike="noStrike">
              <a:latin typeface="Arial"/>
            </a:endParaRPr>
          </a:p>
        </p:txBody>
      </p:sp>
      <p:sp>
        <p:nvSpPr>
          <p:cNvPr id="705" name="Google Shape;1195;p12"/>
          <p:cNvSpPr/>
          <p:nvPr/>
        </p:nvSpPr>
        <p:spPr>
          <a:xfrm>
            <a:off x="1466280" y="3724920"/>
            <a:ext cx="1008720" cy="8150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9050">
            <a:solidFill>
              <a:srgbClr val="81818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6" name="Google Shape;1196;p12"/>
          <p:cNvSpPr/>
          <p:nvPr/>
        </p:nvSpPr>
        <p:spPr>
          <a:xfrm>
            <a:off x="803880" y="4839840"/>
            <a:ext cx="2175120" cy="1450080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79851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3200" spc="-1" strike="noStrike">
                <a:solidFill>
                  <a:srgbClr val="000000"/>
                </a:solidFill>
                <a:latin typeface="Arial"/>
                <a:ea typeface="Arial"/>
              </a:rPr>
              <a:t>42 H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707" name="Google Shape;1197;p12"/>
          <p:cNvSpPr/>
          <p:nvPr/>
        </p:nvSpPr>
        <p:spPr>
          <a:xfrm>
            <a:off x="2066400" y="508320"/>
            <a:ext cx="7902360" cy="47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500" spc="-1" strike="noStrike">
                <a:solidFill>
                  <a:srgbClr val="a6b727"/>
                </a:solidFill>
                <a:latin typeface="Arial"/>
                <a:ea typeface="Arial"/>
              </a:rPr>
              <a:t>Référent digital</a:t>
            </a:r>
            <a:endParaRPr b="0" lang="fr-FR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1500">
        <p:split dir="out" orient="vert"/>
      </p:transition>
    </mc:Choice>
    <mc:Fallback>
      <p:transition spd="slow">
        <p:split dir="out" orient="vert"/>
      </p:transition>
    </mc:Fallback>
  </mc:AlternateContent>
  <p:timing>
    <p:tnLst>
      <p:par>
        <p:cTn id="295" dur="indefinite" restart="never" nodeType="tmRoot">
          <p:childTnLst>
            <p:seq>
              <p:cTn id="296" dur="indefinite" nodeType="mainSeq">
                <p:childTnLst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1" dur="500"/>
                                        <p:tgtEl>
                                          <p:spTgt spid="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2" dur="500"/>
                                        <p:tgtEl>
                                          <p:spTgt spid="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8" name="Google Shape;1204;p13" descr=""/>
          <p:cNvPicPr/>
          <p:nvPr/>
        </p:nvPicPr>
        <p:blipFill>
          <a:blip r:embed="rId1"/>
          <a:stretch/>
        </p:blipFill>
        <p:spPr>
          <a:xfrm>
            <a:off x="10612440" y="485280"/>
            <a:ext cx="1326960" cy="967680"/>
          </a:xfrm>
          <a:prstGeom prst="rect">
            <a:avLst/>
          </a:prstGeom>
          <a:ln w="0">
            <a:noFill/>
          </a:ln>
        </p:spPr>
      </p:pic>
      <p:grpSp>
        <p:nvGrpSpPr>
          <p:cNvPr id="709" name="Google Shape;1205;p13"/>
          <p:cNvGrpSpPr/>
          <p:nvPr/>
        </p:nvGrpSpPr>
        <p:grpSpPr>
          <a:xfrm>
            <a:off x="-277920" y="277200"/>
            <a:ext cx="4048560" cy="2399400"/>
            <a:chOff x="-277920" y="277200"/>
            <a:chExt cx="4048560" cy="2399400"/>
          </a:xfrm>
        </p:grpSpPr>
        <p:sp>
          <p:nvSpPr>
            <p:cNvPr id="710" name="Google Shape;1206;p13"/>
            <p:cNvSpPr/>
            <p:nvPr/>
          </p:nvSpPr>
          <p:spPr>
            <a:xfrm rot="5400000">
              <a:off x="1387800" y="541080"/>
              <a:ext cx="1115280" cy="9702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d6d445"/>
            </a:solidFill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1" name="Google Shape;1207;p13"/>
            <p:cNvSpPr/>
            <p:nvPr/>
          </p:nvSpPr>
          <p:spPr>
            <a:xfrm>
              <a:off x="1611360" y="642600"/>
              <a:ext cx="667800" cy="767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51280" rIns="251280" tIns="251280" bIns="251280" anchor="ctr">
              <a:noAutofit/>
            </a:bodyPr>
            <a:p>
              <a:pPr algn="ctr"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0" lang="fr-FR" sz="6600" spc="-1" strike="noStrike">
                  <a:solidFill>
                    <a:srgbClr val="000000"/>
                  </a:solidFill>
                  <a:latin typeface="Arial"/>
                  <a:ea typeface="Arial"/>
                </a:rPr>
                <a:t>3</a:t>
              </a:r>
              <a:endParaRPr b="0" lang="fr-FR" sz="6600" spc="-1" strike="noStrike">
                <a:latin typeface="Arial"/>
              </a:endParaRPr>
            </a:p>
          </p:txBody>
        </p:sp>
        <p:sp>
          <p:nvSpPr>
            <p:cNvPr id="712" name="Google Shape;1208;p13"/>
            <p:cNvSpPr/>
            <p:nvPr/>
          </p:nvSpPr>
          <p:spPr>
            <a:xfrm>
              <a:off x="2394360" y="277200"/>
              <a:ext cx="1376280" cy="1406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3" name="Google Shape;1209;p13"/>
            <p:cNvSpPr/>
            <p:nvPr/>
          </p:nvSpPr>
          <p:spPr>
            <a:xfrm>
              <a:off x="2394360" y="277200"/>
              <a:ext cx="1376280" cy="1406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0840" rIns="60840" tIns="60840" bIns="60840" anchor="ctr">
              <a:noAutofit/>
            </a:bodyPr>
            <a:p>
              <a:pPr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1" lang="fr-FR" sz="1600" spc="-1" strike="noStrike">
                  <a:solidFill>
                    <a:srgbClr val="fe9e00"/>
                  </a:solidFill>
                  <a:latin typeface="Arial"/>
                  <a:ea typeface="Arial"/>
                </a:rPr>
                <a:t>LES MODULES 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714" name="Google Shape;1210;p13"/>
            <p:cNvSpPr/>
            <p:nvPr/>
          </p:nvSpPr>
          <p:spPr>
            <a:xfrm rot="5400000">
              <a:off x="339840" y="541080"/>
              <a:ext cx="1115280" cy="9702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8bb57"/>
            </a:solidFill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5" name="Google Shape;1211;p13"/>
            <p:cNvSpPr/>
            <p:nvPr/>
          </p:nvSpPr>
          <p:spPr>
            <a:xfrm>
              <a:off x="563400" y="642600"/>
              <a:ext cx="667800" cy="767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6" name="Google Shape;1212;p13"/>
            <p:cNvSpPr/>
            <p:nvPr/>
          </p:nvSpPr>
          <p:spPr>
            <a:xfrm rot="5400000">
              <a:off x="894600" y="1633680"/>
              <a:ext cx="1115280" cy="9702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6b9f9f"/>
            </a:solidFill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7" name="Google Shape;1213;p13"/>
            <p:cNvSpPr/>
            <p:nvPr/>
          </p:nvSpPr>
          <p:spPr>
            <a:xfrm>
              <a:off x="1118520" y="1735200"/>
              <a:ext cx="667800" cy="767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8" name="Google Shape;1214;p13"/>
            <p:cNvSpPr/>
            <p:nvPr/>
          </p:nvSpPr>
          <p:spPr>
            <a:xfrm>
              <a:off x="-277920" y="1784160"/>
              <a:ext cx="1204200" cy="668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9" name="Google Shape;1215;p13"/>
            <p:cNvSpPr/>
            <p:nvPr/>
          </p:nvSpPr>
          <p:spPr>
            <a:xfrm rot="5400000">
              <a:off x="1942920" y="1633680"/>
              <a:ext cx="1115280" cy="9702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818181"/>
            </a:solidFill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0" name="Google Shape;1216;p13"/>
            <p:cNvSpPr/>
            <p:nvPr/>
          </p:nvSpPr>
          <p:spPr>
            <a:xfrm>
              <a:off x="2166480" y="1735200"/>
              <a:ext cx="667800" cy="767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21" name="Google Shape;1217;p13"/>
          <p:cNvSpPr/>
          <p:nvPr/>
        </p:nvSpPr>
        <p:spPr>
          <a:xfrm>
            <a:off x="3636360" y="1567440"/>
            <a:ext cx="8121960" cy="399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3200" spc="-1" strike="noStrike" u="sng">
                <a:solidFill>
                  <a:srgbClr val="7c891d"/>
                </a:solidFill>
                <a:uFillTx/>
                <a:latin typeface="Arial"/>
                <a:ea typeface="Arial"/>
              </a:rPr>
              <a:t>Bloc 3 – Publication Assisté par Ordinateur</a:t>
            </a:r>
            <a:endParaRPr b="0" lang="fr-FR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3200" spc="-1" strike="noStrike">
              <a:latin typeface="Arial"/>
            </a:endParaRPr>
          </a:p>
          <a:p>
            <a:pPr marL="457200" indent="-457200" algn="ctr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Arial"/>
              </a:rPr>
              <a:t>Photoshop</a:t>
            </a:r>
            <a:endParaRPr b="0" lang="fr-FR" sz="3200" spc="-1" strike="noStrike">
              <a:latin typeface="Arial"/>
            </a:endParaRPr>
          </a:p>
          <a:p>
            <a:pPr marL="457200" indent="-25416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3200" spc="-1" strike="noStrike">
              <a:latin typeface="Arial"/>
            </a:endParaRPr>
          </a:p>
          <a:p>
            <a:pPr marL="457200" indent="-457200" algn="ctr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Arial"/>
              </a:rPr>
              <a:t>illustrator</a:t>
            </a:r>
            <a:endParaRPr b="0" lang="fr-FR" sz="3200" spc="-1" strike="noStrike">
              <a:latin typeface="Arial"/>
            </a:endParaRPr>
          </a:p>
          <a:p>
            <a:pPr marL="457200" indent="-25416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3200" spc="-1" strike="noStrike">
              <a:latin typeface="Arial"/>
            </a:endParaRPr>
          </a:p>
          <a:p>
            <a:pPr marL="457200" indent="-457200" algn="ctr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Arial"/>
              </a:rPr>
              <a:t>Indesign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722" name="Google Shape;1218;p13"/>
          <p:cNvSpPr/>
          <p:nvPr/>
        </p:nvSpPr>
        <p:spPr>
          <a:xfrm>
            <a:off x="1466280" y="3724920"/>
            <a:ext cx="1008720" cy="8150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9050">
            <a:solidFill>
              <a:srgbClr val="81818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3" name="Google Shape;1219;p13"/>
          <p:cNvSpPr/>
          <p:nvPr/>
        </p:nvSpPr>
        <p:spPr>
          <a:xfrm>
            <a:off x="803880" y="4839840"/>
            <a:ext cx="2175120" cy="1450080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79851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3200" spc="-1" strike="noStrike">
                <a:solidFill>
                  <a:srgbClr val="000000"/>
                </a:solidFill>
                <a:latin typeface="Arial"/>
                <a:ea typeface="Arial"/>
              </a:rPr>
              <a:t>63 H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724" name="Google Shape;1220;p13"/>
          <p:cNvSpPr/>
          <p:nvPr/>
        </p:nvSpPr>
        <p:spPr>
          <a:xfrm>
            <a:off x="2066400" y="508320"/>
            <a:ext cx="7902360" cy="47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500" spc="-1" strike="noStrike" u="sng">
                <a:solidFill>
                  <a:srgbClr val="a6b727"/>
                </a:solidFill>
                <a:uFillTx/>
                <a:latin typeface="Arial"/>
                <a:ea typeface="Arial"/>
              </a:rPr>
              <a:t>Référent digital</a:t>
            </a:r>
            <a:endParaRPr b="0" lang="fr-FR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1500">
        <p:split dir="out" orient="vert"/>
      </p:transition>
    </mc:Choice>
    <mc:Fallback>
      <p:transition spd="slow">
        <p:split dir="out" orient="vert"/>
      </p:transition>
    </mc:Fallback>
  </mc:AlternateContent>
  <p:timing>
    <p:tnLst>
      <p:par>
        <p:cTn id="303" dur="indefinite" restart="never" nodeType="tmRoot">
          <p:childTnLst>
            <p:seq>
              <p:cTn id="304" dur="indefinite" nodeType="mainSeq">
                <p:childTnLst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9" dur="10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5" name="Google Shape;1227;p14" descr=""/>
          <p:cNvPicPr/>
          <p:nvPr/>
        </p:nvPicPr>
        <p:blipFill>
          <a:blip r:embed="rId1"/>
          <a:stretch/>
        </p:blipFill>
        <p:spPr>
          <a:xfrm>
            <a:off x="10612440" y="485280"/>
            <a:ext cx="1326960" cy="967680"/>
          </a:xfrm>
          <a:prstGeom prst="rect">
            <a:avLst/>
          </a:prstGeom>
          <a:ln w="0">
            <a:noFill/>
          </a:ln>
        </p:spPr>
      </p:pic>
      <p:grpSp>
        <p:nvGrpSpPr>
          <p:cNvPr id="726" name="Google Shape;1228;p14"/>
          <p:cNvGrpSpPr/>
          <p:nvPr/>
        </p:nvGrpSpPr>
        <p:grpSpPr>
          <a:xfrm>
            <a:off x="-277920" y="349200"/>
            <a:ext cx="4048560" cy="2399400"/>
            <a:chOff x="-277920" y="349200"/>
            <a:chExt cx="4048560" cy="2399400"/>
          </a:xfrm>
        </p:grpSpPr>
        <p:sp>
          <p:nvSpPr>
            <p:cNvPr id="727" name="Google Shape;1229;p14"/>
            <p:cNvSpPr/>
            <p:nvPr/>
          </p:nvSpPr>
          <p:spPr>
            <a:xfrm rot="5400000">
              <a:off x="1387800" y="613080"/>
              <a:ext cx="1115280" cy="9702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d6d445"/>
            </a:solidFill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8" name="Google Shape;1230;p14"/>
            <p:cNvSpPr/>
            <p:nvPr/>
          </p:nvSpPr>
          <p:spPr>
            <a:xfrm>
              <a:off x="1611360" y="714600"/>
              <a:ext cx="667800" cy="767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51280" rIns="251280" tIns="251280" bIns="251280" anchor="ctr">
              <a:noAutofit/>
            </a:bodyPr>
            <a:p>
              <a:pPr algn="ctr"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0" lang="fr-FR" sz="6600" spc="-1" strike="noStrike">
                  <a:solidFill>
                    <a:srgbClr val="000000"/>
                  </a:solidFill>
                  <a:latin typeface="Arial"/>
                  <a:ea typeface="Arial"/>
                </a:rPr>
                <a:t>4</a:t>
              </a:r>
              <a:endParaRPr b="0" lang="fr-FR" sz="6600" spc="-1" strike="noStrike">
                <a:latin typeface="Arial"/>
              </a:endParaRPr>
            </a:p>
          </p:txBody>
        </p:sp>
        <p:sp>
          <p:nvSpPr>
            <p:cNvPr id="729" name="Google Shape;1231;p14"/>
            <p:cNvSpPr/>
            <p:nvPr/>
          </p:nvSpPr>
          <p:spPr>
            <a:xfrm>
              <a:off x="2394360" y="349200"/>
              <a:ext cx="1376280" cy="1406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0" name="Google Shape;1232;p14"/>
            <p:cNvSpPr/>
            <p:nvPr/>
          </p:nvSpPr>
          <p:spPr>
            <a:xfrm>
              <a:off x="2394360" y="349200"/>
              <a:ext cx="1376280" cy="1406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0840" rIns="60840" tIns="60840" bIns="60840" anchor="ctr">
              <a:noAutofit/>
            </a:bodyPr>
            <a:p>
              <a:pPr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1" lang="fr-FR" sz="1600" spc="-1" strike="noStrike">
                  <a:solidFill>
                    <a:srgbClr val="fe9e00"/>
                  </a:solidFill>
                  <a:latin typeface="Arial"/>
                  <a:ea typeface="Arial"/>
                </a:rPr>
                <a:t>LES MODULES 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731" name="Google Shape;1233;p14"/>
            <p:cNvSpPr/>
            <p:nvPr/>
          </p:nvSpPr>
          <p:spPr>
            <a:xfrm rot="5400000">
              <a:off x="339840" y="613080"/>
              <a:ext cx="1115280" cy="9702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8bb57"/>
            </a:solidFill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2" name="Google Shape;1234;p14"/>
            <p:cNvSpPr/>
            <p:nvPr/>
          </p:nvSpPr>
          <p:spPr>
            <a:xfrm>
              <a:off x="563400" y="714600"/>
              <a:ext cx="667800" cy="767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3" name="Google Shape;1235;p14"/>
            <p:cNvSpPr/>
            <p:nvPr/>
          </p:nvSpPr>
          <p:spPr>
            <a:xfrm rot="5400000">
              <a:off x="894600" y="1705680"/>
              <a:ext cx="1115280" cy="9702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6b9f9f"/>
            </a:solidFill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4" name="Google Shape;1236;p14"/>
            <p:cNvSpPr/>
            <p:nvPr/>
          </p:nvSpPr>
          <p:spPr>
            <a:xfrm>
              <a:off x="1118520" y="1807200"/>
              <a:ext cx="667800" cy="767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5" name="Google Shape;1237;p14"/>
            <p:cNvSpPr/>
            <p:nvPr/>
          </p:nvSpPr>
          <p:spPr>
            <a:xfrm>
              <a:off x="-277920" y="1856160"/>
              <a:ext cx="1204200" cy="668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6" name="Google Shape;1238;p14"/>
            <p:cNvSpPr/>
            <p:nvPr/>
          </p:nvSpPr>
          <p:spPr>
            <a:xfrm rot="5400000">
              <a:off x="1942920" y="1705680"/>
              <a:ext cx="1115280" cy="9702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818181"/>
            </a:solidFill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7" name="Google Shape;1239;p14"/>
            <p:cNvSpPr/>
            <p:nvPr/>
          </p:nvSpPr>
          <p:spPr>
            <a:xfrm>
              <a:off x="2166480" y="1807200"/>
              <a:ext cx="667800" cy="767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38" name="Google Shape;1240;p14"/>
          <p:cNvSpPr/>
          <p:nvPr/>
        </p:nvSpPr>
        <p:spPr>
          <a:xfrm>
            <a:off x="3740040" y="1893600"/>
            <a:ext cx="8121960" cy="362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3200" spc="-1" strike="noStrike" u="sng">
                <a:solidFill>
                  <a:srgbClr val="7c891d"/>
                </a:solidFill>
                <a:uFillTx/>
                <a:latin typeface="Arial"/>
                <a:ea typeface="Arial"/>
              </a:rPr>
              <a:t>Bloc 4 – Community Management</a:t>
            </a:r>
            <a:endParaRPr b="0" lang="fr-FR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32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Noto Sans Symbols"/>
              <a:buChar char="❑"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Arial"/>
              </a:rPr>
              <a:t>Introduction et description des réseaux sociaux et leurs particularités</a:t>
            </a:r>
            <a:endParaRPr b="0" lang="fr-FR" sz="2000" spc="-1" strike="noStrike">
              <a:latin typeface="Arial"/>
            </a:endParaRPr>
          </a:p>
          <a:p>
            <a:pPr marL="343080" indent="-21600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Noto Sans Symbols"/>
              <a:buChar char="❑"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Arial"/>
              </a:rPr>
              <a:t>Entretenir et développer sa communauté</a:t>
            </a:r>
            <a:endParaRPr b="0" lang="fr-FR" sz="2000" spc="-1" strike="noStrike">
              <a:latin typeface="Arial"/>
            </a:endParaRPr>
          </a:p>
          <a:p>
            <a:pPr marL="343080" indent="-21600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Noto Sans Symbols"/>
              <a:buChar char="❑"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Arial"/>
              </a:rPr>
              <a:t>Les pratiques du Community Manager</a:t>
            </a:r>
            <a:endParaRPr b="0" lang="fr-FR" sz="2000" spc="-1" strike="noStrike">
              <a:latin typeface="Arial"/>
            </a:endParaRPr>
          </a:p>
          <a:p>
            <a:pPr marL="343080" indent="-21600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Noto Sans Symbols"/>
              <a:buChar char="❑"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Arial"/>
              </a:rPr>
              <a:t>Gérer son quotidien</a:t>
            </a:r>
            <a:endParaRPr b="0" lang="fr-F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739" name="Google Shape;1241;p14"/>
          <p:cNvSpPr/>
          <p:nvPr/>
        </p:nvSpPr>
        <p:spPr>
          <a:xfrm>
            <a:off x="1466280" y="3724920"/>
            <a:ext cx="1008720" cy="8150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9050">
            <a:solidFill>
              <a:srgbClr val="81818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0" name="Google Shape;1242;p14"/>
          <p:cNvSpPr/>
          <p:nvPr/>
        </p:nvSpPr>
        <p:spPr>
          <a:xfrm>
            <a:off x="803880" y="4839840"/>
            <a:ext cx="2175120" cy="1450080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79851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3200" spc="-1" strike="noStrike">
                <a:solidFill>
                  <a:srgbClr val="000000"/>
                </a:solidFill>
                <a:latin typeface="Arial"/>
                <a:ea typeface="Arial"/>
              </a:rPr>
              <a:t>63 H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741" name="Google Shape;1243;p14"/>
          <p:cNvSpPr/>
          <p:nvPr/>
        </p:nvSpPr>
        <p:spPr>
          <a:xfrm>
            <a:off x="2066400" y="508320"/>
            <a:ext cx="7902360" cy="47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500" spc="-1" strike="noStrike">
                <a:solidFill>
                  <a:srgbClr val="a6b727"/>
                </a:solidFill>
                <a:latin typeface="Arial"/>
                <a:ea typeface="Arial"/>
              </a:rPr>
              <a:t>Référent digital</a:t>
            </a:r>
            <a:endParaRPr b="0" lang="fr-FR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1500">
        <p:split dir="out" orient="vert"/>
      </p:transition>
    </mc:Choice>
    <mc:Fallback>
      <p:transition spd="slow">
        <p:split dir="out" orient="vert"/>
      </p:transition>
    </mc:Fallback>
  </mc:AlternateContent>
  <p:timing>
    <p:tnLst>
      <p:par>
        <p:cTn id="310" dur="indefinite" restart="never" nodeType="tmRoot">
          <p:childTnLst>
            <p:seq>
              <p:cTn id="311" dur="indefinite" nodeType="mainSeq">
                <p:childTnLst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6" dur="10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2" name="Google Shape;1250;p15" descr=""/>
          <p:cNvPicPr/>
          <p:nvPr/>
        </p:nvPicPr>
        <p:blipFill>
          <a:blip r:embed="rId1"/>
          <a:stretch/>
        </p:blipFill>
        <p:spPr>
          <a:xfrm>
            <a:off x="10612440" y="485280"/>
            <a:ext cx="1326960" cy="967680"/>
          </a:xfrm>
          <a:prstGeom prst="rect">
            <a:avLst/>
          </a:prstGeom>
          <a:ln w="0">
            <a:noFill/>
          </a:ln>
        </p:spPr>
      </p:pic>
      <p:grpSp>
        <p:nvGrpSpPr>
          <p:cNvPr id="743" name="Google Shape;1251;p15"/>
          <p:cNvGrpSpPr/>
          <p:nvPr/>
        </p:nvGrpSpPr>
        <p:grpSpPr>
          <a:xfrm>
            <a:off x="-181800" y="472320"/>
            <a:ext cx="4141800" cy="2399400"/>
            <a:chOff x="-181800" y="472320"/>
            <a:chExt cx="4141800" cy="2399400"/>
          </a:xfrm>
        </p:grpSpPr>
        <p:sp>
          <p:nvSpPr>
            <p:cNvPr id="744" name="Google Shape;1252;p15"/>
            <p:cNvSpPr/>
            <p:nvPr/>
          </p:nvSpPr>
          <p:spPr>
            <a:xfrm rot="5400000">
              <a:off x="1390680" y="736560"/>
              <a:ext cx="1115280" cy="9702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d6d445"/>
            </a:solidFill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5" name="Google Shape;1253;p15"/>
            <p:cNvSpPr/>
            <p:nvPr/>
          </p:nvSpPr>
          <p:spPr>
            <a:xfrm>
              <a:off x="1614240" y="838080"/>
              <a:ext cx="667800" cy="767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51280" rIns="251280" tIns="251280" bIns="251280" anchor="ctr">
              <a:noAutofit/>
            </a:bodyPr>
            <a:p>
              <a:pPr algn="ctr"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0" lang="fr-FR" sz="6600" spc="-1" strike="noStrike">
                  <a:solidFill>
                    <a:srgbClr val="000000"/>
                  </a:solidFill>
                  <a:latin typeface="Arial"/>
                  <a:ea typeface="Arial"/>
                </a:rPr>
                <a:t>5</a:t>
              </a:r>
              <a:endParaRPr b="0" lang="fr-FR" sz="6600" spc="-1" strike="noStrike">
                <a:latin typeface="Arial"/>
              </a:endParaRPr>
            </a:p>
          </p:txBody>
        </p:sp>
        <p:sp>
          <p:nvSpPr>
            <p:cNvPr id="746" name="Google Shape;1254;p15"/>
            <p:cNvSpPr/>
            <p:nvPr/>
          </p:nvSpPr>
          <p:spPr>
            <a:xfrm>
              <a:off x="2210760" y="472320"/>
              <a:ext cx="1749240" cy="1406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7" name="Google Shape;1255;p15"/>
            <p:cNvSpPr/>
            <p:nvPr/>
          </p:nvSpPr>
          <p:spPr>
            <a:xfrm>
              <a:off x="2210760" y="472320"/>
              <a:ext cx="1749240" cy="1406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0840" rIns="60840" tIns="60840" bIns="60840" anchor="ctr">
              <a:noAutofit/>
            </a:bodyPr>
            <a:p>
              <a:pPr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1" lang="fr-FR" sz="1600" spc="-1" strike="noStrike">
                  <a:solidFill>
                    <a:srgbClr val="fe9e00"/>
                  </a:solidFill>
                  <a:latin typeface="Arial"/>
                  <a:ea typeface="Arial"/>
                </a:rPr>
                <a:t>   </a:t>
              </a:r>
              <a:r>
                <a:rPr b="1" lang="fr-FR" sz="1600" spc="-1" strike="noStrike">
                  <a:solidFill>
                    <a:srgbClr val="fe9e00"/>
                  </a:solidFill>
                  <a:latin typeface="Arial"/>
                  <a:ea typeface="Arial"/>
                </a:rPr>
                <a:t>LES OPTIONS 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748" name="Google Shape;1256;p15"/>
            <p:cNvSpPr/>
            <p:nvPr/>
          </p:nvSpPr>
          <p:spPr>
            <a:xfrm rot="5400000">
              <a:off x="342360" y="736560"/>
              <a:ext cx="1115280" cy="9702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8bb57"/>
            </a:solidFill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9" name="Google Shape;1257;p15"/>
            <p:cNvSpPr/>
            <p:nvPr/>
          </p:nvSpPr>
          <p:spPr>
            <a:xfrm>
              <a:off x="566280" y="838080"/>
              <a:ext cx="667800" cy="767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0" name="Google Shape;1258;p15"/>
            <p:cNvSpPr/>
            <p:nvPr/>
          </p:nvSpPr>
          <p:spPr>
            <a:xfrm rot="5400000">
              <a:off x="990720" y="1828800"/>
              <a:ext cx="1115280" cy="9702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6b9f9f"/>
            </a:solidFill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1" name="Google Shape;1259;p15"/>
            <p:cNvSpPr/>
            <p:nvPr/>
          </p:nvSpPr>
          <p:spPr>
            <a:xfrm>
              <a:off x="1214280" y="1930320"/>
              <a:ext cx="667800" cy="767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2" name="Google Shape;1260;p15"/>
            <p:cNvSpPr/>
            <p:nvPr/>
          </p:nvSpPr>
          <p:spPr>
            <a:xfrm>
              <a:off x="-181800" y="1979640"/>
              <a:ext cx="1204200" cy="668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3" name="Google Shape;1261;p15"/>
            <p:cNvSpPr/>
            <p:nvPr/>
          </p:nvSpPr>
          <p:spPr>
            <a:xfrm rot="5400000">
              <a:off x="2038680" y="1828800"/>
              <a:ext cx="1115280" cy="9702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818181"/>
            </a:solidFill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4" name="Google Shape;1262;p15"/>
            <p:cNvSpPr/>
            <p:nvPr/>
          </p:nvSpPr>
          <p:spPr>
            <a:xfrm>
              <a:off x="2262600" y="1930320"/>
              <a:ext cx="667800" cy="767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55" name="Google Shape;1263;p15"/>
          <p:cNvSpPr/>
          <p:nvPr/>
        </p:nvSpPr>
        <p:spPr>
          <a:xfrm>
            <a:off x="3636360" y="1567440"/>
            <a:ext cx="812196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3600" spc="-1" strike="noStrike" u="sng">
                <a:solidFill>
                  <a:srgbClr val="7c891d"/>
                </a:solidFill>
                <a:uFillTx/>
                <a:latin typeface="Arial"/>
                <a:ea typeface="Arial"/>
              </a:rPr>
              <a:t>Option 1 – Community Manager</a:t>
            </a:r>
            <a:endParaRPr b="0" lang="fr-FR" sz="3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3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36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Noto Sans Symbols"/>
              <a:buChar char="❑"/>
              <a:tabLst>
                <a:tab algn="l" pos="0"/>
              </a:tabLst>
            </a:pPr>
            <a:r>
              <a:rPr b="1" lang="fr-FR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fr-FR" sz="2400" spc="-1" strike="noStrike">
                <a:solidFill>
                  <a:srgbClr val="000000"/>
                </a:solidFill>
                <a:latin typeface="Arial"/>
                <a:ea typeface="Arial"/>
              </a:rPr>
              <a:t>Certification Growth Hacking et Réseaux sociaux.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756" name="Google Shape;1264;p15"/>
          <p:cNvSpPr/>
          <p:nvPr/>
        </p:nvSpPr>
        <p:spPr>
          <a:xfrm>
            <a:off x="1466280" y="3724920"/>
            <a:ext cx="1008720" cy="8150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9050">
            <a:solidFill>
              <a:srgbClr val="81818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7" name="Google Shape;1265;p15"/>
          <p:cNvSpPr/>
          <p:nvPr/>
        </p:nvSpPr>
        <p:spPr>
          <a:xfrm>
            <a:off x="803880" y="4839840"/>
            <a:ext cx="2175120" cy="1450080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79851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400" spc="-1" strike="noStrike">
                <a:solidFill>
                  <a:srgbClr val="000000"/>
                </a:solidFill>
                <a:latin typeface="Arial"/>
                <a:ea typeface="Arial"/>
              </a:rPr>
              <a:t>90 H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758" name="Google Shape;1266;p15"/>
          <p:cNvSpPr/>
          <p:nvPr/>
        </p:nvSpPr>
        <p:spPr>
          <a:xfrm>
            <a:off x="2066400" y="508320"/>
            <a:ext cx="7902360" cy="51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800" spc="-1" strike="noStrike">
                <a:solidFill>
                  <a:srgbClr val="7030a0"/>
                </a:solidFill>
                <a:latin typeface="Arial"/>
                <a:ea typeface="Arial"/>
              </a:rPr>
              <a:t>Référent digital</a:t>
            </a:r>
            <a:endParaRPr b="0" lang="fr-F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1500">
        <p:split dir="out" orient="vert"/>
      </p:transition>
    </mc:Choice>
    <mc:Fallback>
      <p:transition spd="slow">
        <p:split dir="out" orient="vert"/>
      </p:transition>
    </mc:Fallback>
  </mc:AlternateContent>
  <p:timing>
    <p:tnLst>
      <p:par>
        <p:cTn id="317" dur="indefinite" restart="never" nodeType="tmRoot">
          <p:childTnLst>
            <p:seq>
              <p:cTn id="318" dur="indefinite" nodeType="mainSeq">
                <p:childTnLst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3"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9" name="Google Shape;1273;p16" descr=""/>
          <p:cNvPicPr/>
          <p:nvPr/>
        </p:nvPicPr>
        <p:blipFill>
          <a:blip r:embed="rId1"/>
          <a:stretch/>
        </p:blipFill>
        <p:spPr>
          <a:xfrm>
            <a:off x="10612440" y="485280"/>
            <a:ext cx="1326960" cy="967680"/>
          </a:xfrm>
          <a:prstGeom prst="rect">
            <a:avLst/>
          </a:prstGeom>
          <a:ln w="0">
            <a:noFill/>
          </a:ln>
        </p:spPr>
      </p:pic>
      <p:grpSp>
        <p:nvGrpSpPr>
          <p:cNvPr id="760" name="Google Shape;1274;p16"/>
          <p:cNvGrpSpPr/>
          <p:nvPr/>
        </p:nvGrpSpPr>
        <p:grpSpPr>
          <a:xfrm>
            <a:off x="-286920" y="274320"/>
            <a:ext cx="4071960" cy="2537280"/>
            <a:chOff x="-286920" y="274320"/>
            <a:chExt cx="4071960" cy="2537280"/>
          </a:xfrm>
        </p:grpSpPr>
        <p:sp>
          <p:nvSpPr>
            <p:cNvPr id="761" name="Google Shape;1275;p16"/>
            <p:cNvSpPr/>
            <p:nvPr/>
          </p:nvSpPr>
          <p:spPr>
            <a:xfrm rot="5400000">
              <a:off x="1315440" y="676080"/>
              <a:ext cx="1115280" cy="9702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d6d445"/>
            </a:solidFill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2" name="Google Shape;1276;p16"/>
            <p:cNvSpPr/>
            <p:nvPr/>
          </p:nvSpPr>
          <p:spPr>
            <a:xfrm>
              <a:off x="1539360" y="777600"/>
              <a:ext cx="667800" cy="767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51280" rIns="251280" tIns="251280" bIns="251280" anchor="ctr">
              <a:noAutofit/>
            </a:bodyPr>
            <a:p>
              <a:pPr algn="ctr"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0" lang="fr-FR" sz="6600" spc="-1" strike="noStrike">
                  <a:solidFill>
                    <a:srgbClr val="000000"/>
                  </a:solidFill>
                  <a:latin typeface="Arial"/>
                  <a:ea typeface="Arial"/>
                </a:rPr>
                <a:t>6</a:t>
              </a:r>
              <a:endParaRPr b="0" lang="fr-FR" sz="6600" spc="-1" strike="noStrike">
                <a:latin typeface="Arial"/>
              </a:endParaRPr>
            </a:p>
          </p:txBody>
        </p:sp>
        <p:sp>
          <p:nvSpPr>
            <p:cNvPr id="763" name="Google Shape;1277;p16"/>
            <p:cNvSpPr/>
            <p:nvPr/>
          </p:nvSpPr>
          <p:spPr>
            <a:xfrm>
              <a:off x="2155680" y="274320"/>
              <a:ext cx="1629360" cy="1406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4" name="Google Shape;1278;p16"/>
            <p:cNvSpPr/>
            <p:nvPr/>
          </p:nvSpPr>
          <p:spPr>
            <a:xfrm>
              <a:off x="2155680" y="274320"/>
              <a:ext cx="1629360" cy="1406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0840" rIns="60840" tIns="60840" bIns="60840" anchor="ctr">
              <a:noAutofit/>
            </a:bodyPr>
            <a:p>
              <a:pPr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1" lang="fr-FR" sz="1600" spc="-1" strike="noStrike">
                  <a:solidFill>
                    <a:srgbClr val="fe9e00"/>
                  </a:solidFill>
                  <a:latin typeface="Arial"/>
                  <a:ea typeface="Arial"/>
                </a:rPr>
                <a:t>  </a:t>
              </a:r>
              <a:r>
                <a:rPr b="1" lang="fr-FR" sz="1600" spc="-1" strike="noStrike">
                  <a:solidFill>
                    <a:srgbClr val="fe9e00"/>
                  </a:solidFill>
                  <a:latin typeface="Arial"/>
                  <a:ea typeface="Arial"/>
                </a:rPr>
                <a:t>LES OPTIONS 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765" name="Google Shape;1279;p16"/>
            <p:cNvSpPr/>
            <p:nvPr/>
          </p:nvSpPr>
          <p:spPr>
            <a:xfrm rot="5400000">
              <a:off x="267480" y="676080"/>
              <a:ext cx="1115280" cy="9702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8bb57"/>
            </a:solidFill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6" name="Google Shape;1280;p16"/>
            <p:cNvSpPr/>
            <p:nvPr/>
          </p:nvSpPr>
          <p:spPr>
            <a:xfrm>
              <a:off x="491040" y="777600"/>
              <a:ext cx="667800" cy="767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7" name="Google Shape;1281;p16"/>
            <p:cNvSpPr/>
            <p:nvPr/>
          </p:nvSpPr>
          <p:spPr>
            <a:xfrm rot="5400000">
              <a:off x="885600" y="1768680"/>
              <a:ext cx="1115280" cy="9702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6b9f9f"/>
            </a:solidFill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8" name="Google Shape;1282;p16"/>
            <p:cNvSpPr/>
            <p:nvPr/>
          </p:nvSpPr>
          <p:spPr>
            <a:xfrm>
              <a:off x="1109520" y="1870200"/>
              <a:ext cx="667800" cy="767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9" name="Google Shape;1283;p16"/>
            <p:cNvSpPr/>
            <p:nvPr/>
          </p:nvSpPr>
          <p:spPr>
            <a:xfrm>
              <a:off x="-286920" y="1919160"/>
              <a:ext cx="1204200" cy="668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0" name="Google Shape;1284;p16"/>
            <p:cNvSpPr/>
            <p:nvPr/>
          </p:nvSpPr>
          <p:spPr>
            <a:xfrm rot="5400000">
              <a:off x="1933920" y="1768680"/>
              <a:ext cx="1115280" cy="9702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818181"/>
            </a:solidFill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1" name="Google Shape;1285;p16"/>
            <p:cNvSpPr/>
            <p:nvPr/>
          </p:nvSpPr>
          <p:spPr>
            <a:xfrm>
              <a:off x="2157480" y="1870200"/>
              <a:ext cx="667800" cy="767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72" name="Google Shape;1286;p16"/>
          <p:cNvSpPr/>
          <p:nvPr/>
        </p:nvSpPr>
        <p:spPr>
          <a:xfrm>
            <a:off x="3396600" y="1235520"/>
            <a:ext cx="8655480" cy="49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800" spc="-1" strike="noStrike" u="sng">
                <a:solidFill>
                  <a:srgbClr val="7c891d"/>
                </a:solidFill>
                <a:uFillTx/>
                <a:latin typeface="Arial"/>
                <a:ea typeface="Arial"/>
              </a:rPr>
              <a:t>Option 2 – Cybersécurité </a:t>
            </a:r>
            <a:endParaRPr b="0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800" spc="-1" strike="noStrike" u="sng">
                <a:solidFill>
                  <a:srgbClr val="7c891d"/>
                </a:solidFill>
                <a:uFillTx/>
                <a:latin typeface="Arial"/>
                <a:ea typeface="Arial"/>
              </a:rPr>
              <a:t>Réaliser un audit sans compétence technique</a:t>
            </a:r>
            <a:endParaRPr b="0" lang="fr-FR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b="1" lang="fr-FR" sz="2000" spc="-1" strike="noStrike">
                <a:solidFill>
                  <a:srgbClr val="000000"/>
                </a:solidFill>
                <a:latin typeface="Arial"/>
                <a:ea typeface="Arial"/>
              </a:rPr>
              <a:t>Analyse organisationnelle d’un système informatique</a:t>
            </a:r>
            <a:endParaRPr b="0" lang="fr-FR" sz="2000" spc="-1" strike="noStrike">
              <a:latin typeface="Arial"/>
            </a:endParaRPr>
          </a:p>
          <a:p>
            <a:pPr marL="343080" indent="-21600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Noto Sans Symbols"/>
              <a:buChar char="❖"/>
              <a:tabLst>
                <a:tab algn="l" pos="0"/>
              </a:tabLst>
            </a:pPr>
            <a:r>
              <a:rPr b="1" lang="fr-FR" sz="2000" spc="-1" strike="noStrike">
                <a:solidFill>
                  <a:srgbClr val="000000"/>
                </a:solidFill>
                <a:latin typeface="Arial"/>
                <a:ea typeface="Arial"/>
              </a:rPr>
              <a:t>Construire une veille de gestion du système informatique</a:t>
            </a:r>
            <a:endParaRPr b="0" lang="fr-FR" sz="2000" spc="-1" strike="noStrike">
              <a:latin typeface="Arial"/>
            </a:endParaRPr>
          </a:p>
          <a:p>
            <a:pPr marL="343080" indent="-21600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Noto Sans Symbols"/>
              <a:buChar char="❖"/>
              <a:tabLst>
                <a:tab algn="l" pos="0"/>
              </a:tabLst>
            </a:pPr>
            <a:r>
              <a:rPr b="1" lang="fr-FR" sz="2000" spc="-1" strike="noStrike">
                <a:solidFill>
                  <a:srgbClr val="000000"/>
                </a:solidFill>
                <a:latin typeface="Arial"/>
                <a:ea typeface="Arial"/>
              </a:rPr>
              <a:t>Evaluer les procédures de sécurité d’un système informatique dans l’entreprise</a:t>
            </a:r>
            <a:endParaRPr b="0" lang="fr-FR" sz="2000" spc="-1" strike="noStrike">
              <a:latin typeface="Arial"/>
            </a:endParaRPr>
          </a:p>
          <a:p>
            <a:pPr marL="343080" indent="-21600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Noto Sans Symbols"/>
              <a:buChar char="❖"/>
              <a:tabLst>
                <a:tab algn="l" pos="0"/>
              </a:tabLst>
            </a:pPr>
            <a:r>
              <a:rPr b="1" lang="fr-FR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fr-FR" sz="2000" spc="-1" strike="noStrike">
                <a:solidFill>
                  <a:srgbClr val="000000"/>
                </a:solidFill>
                <a:latin typeface="Arial"/>
                <a:ea typeface="Arial"/>
              </a:rPr>
              <a:t>La législation de l’auditeur</a:t>
            </a:r>
            <a:endParaRPr b="0" lang="fr-FR" sz="2000" spc="-1" strike="noStrike">
              <a:latin typeface="Arial"/>
            </a:endParaRPr>
          </a:p>
          <a:p>
            <a:pPr marL="343080" indent="-21600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Noto Sans Symbols"/>
              <a:buChar char="❖"/>
              <a:tabLst>
                <a:tab algn="l" pos="0"/>
              </a:tabLst>
            </a:pPr>
            <a:r>
              <a:rPr b="1" lang="fr-FR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fr-FR" sz="2000" spc="-1" strike="noStrike">
                <a:solidFill>
                  <a:srgbClr val="000000"/>
                </a:solidFill>
                <a:latin typeface="Arial"/>
                <a:ea typeface="Arial"/>
              </a:rPr>
              <a:t>Rendre compte de la veille sécuritaire d’un réseau informatique</a:t>
            </a:r>
            <a:endParaRPr b="0" lang="fr-FR" sz="2000" spc="-1" strike="noStrike">
              <a:latin typeface="Arial"/>
            </a:endParaRPr>
          </a:p>
          <a:p>
            <a:pPr marL="343080" indent="-21600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Noto Sans Symbols"/>
              <a:buChar char="❖"/>
              <a:tabLst>
                <a:tab algn="l" pos="0"/>
              </a:tabLst>
            </a:pPr>
            <a:r>
              <a:rPr b="1" lang="fr-FR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fr-FR" sz="2400" spc="-1" strike="noStrike" u="sng">
                <a:solidFill>
                  <a:srgbClr val="ff0000"/>
                </a:solidFill>
                <a:uFillTx/>
                <a:latin typeface="Arial"/>
                <a:ea typeface="Arial"/>
              </a:rPr>
              <a:t>Certification Iso 27001 Foundation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773" name="Google Shape;1287;p16"/>
          <p:cNvSpPr/>
          <p:nvPr/>
        </p:nvSpPr>
        <p:spPr>
          <a:xfrm>
            <a:off x="1466280" y="3724920"/>
            <a:ext cx="1008720" cy="8150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9050">
            <a:solidFill>
              <a:srgbClr val="81818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4" name="Google Shape;1288;p16"/>
          <p:cNvSpPr/>
          <p:nvPr/>
        </p:nvSpPr>
        <p:spPr>
          <a:xfrm>
            <a:off x="803880" y="4839840"/>
            <a:ext cx="2175120" cy="1450080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79851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400" spc="-1" strike="noStrike">
                <a:solidFill>
                  <a:srgbClr val="000000"/>
                </a:solidFill>
                <a:latin typeface="Arial"/>
                <a:ea typeface="Arial"/>
              </a:rPr>
              <a:t>90 H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400" spc="-1" strike="noStrike">
              <a:latin typeface="Arial"/>
            </a:endParaRPr>
          </a:p>
        </p:txBody>
      </p:sp>
      <p:sp>
        <p:nvSpPr>
          <p:cNvPr id="775" name="Google Shape;1289;p16"/>
          <p:cNvSpPr/>
          <p:nvPr/>
        </p:nvSpPr>
        <p:spPr>
          <a:xfrm>
            <a:off x="2066400" y="508320"/>
            <a:ext cx="7902360" cy="5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3200" spc="-1" strike="noStrike">
                <a:solidFill>
                  <a:srgbClr val="7030a0"/>
                </a:solidFill>
                <a:latin typeface="Arial"/>
                <a:ea typeface="Arial"/>
              </a:rPr>
              <a:t>Référent digital</a:t>
            </a:r>
            <a:endParaRPr b="0" lang="fr-F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1500">
        <p:split dir="out" orient="vert"/>
      </p:transition>
    </mc:Choice>
    <mc:Fallback>
      <p:transition spd="slow">
        <p:split dir="out" orient="vert"/>
      </p:transition>
    </mc:Fallback>
  </mc:AlternateContent>
  <p:timing>
    <p:tnLst>
      <p:par>
        <p:cTn id="324" dur="indefinite" restart="never" nodeType="tmRoot">
          <p:childTnLst>
            <p:seq>
              <p:cTn id="325" dur="indefinite" nodeType="mainSeq">
                <p:childTnLst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0" dur="1822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6" name="Google Shape;1296;p17" descr=""/>
          <p:cNvPicPr/>
          <p:nvPr/>
        </p:nvPicPr>
        <p:blipFill>
          <a:blip r:embed="rId1"/>
          <a:stretch/>
        </p:blipFill>
        <p:spPr>
          <a:xfrm>
            <a:off x="10612440" y="485280"/>
            <a:ext cx="1326960" cy="967680"/>
          </a:xfrm>
          <a:prstGeom prst="rect">
            <a:avLst/>
          </a:prstGeom>
          <a:ln w="0">
            <a:noFill/>
          </a:ln>
        </p:spPr>
      </p:pic>
      <p:grpSp>
        <p:nvGrpSpPr>
          <p:cNvPr id="777" name="Google Shape;1297;p17"/>
          <p:cNvGrpSpPr/>
          <p:nvPr/>
        </p:nvGrpSpPr>
        <p:grpSpPr>
          <a:xfrm>
            <a:off x="-181800" y="540000"/>
            <a:ext cx="4141800" cy="2399400"/>
            <a:chOff x="-181800" y="540000"/>
            <a:chExt cx="4141800" cy="2399400"/>
          </a:xfrm>
        </p:grpSpPr>
        <p:sp>
          <p:nvSpPr>
            <p:cNvPr id="778" name="Google Shape;1298;p17"/>
            <p:cNvSpPr/>
            <p:nvPr/>
          </p:nvSpPr>
          <p:spPr>
            <a:xfrm rot="5400000">
              <a:off x="1390680" y="804240"/>
              <a:ext cx="1115280" cy="9702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d6d445"/>
            </a:solidFill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9" name="Google Shape;1299;p17"/>
            <p:cNvSpPr/>
            <p:nvPr/>
          </p:nvSpPr>
          <p:spPr>
            <a:xfrm>
              <a:off x="1614240" y="905760"/>
              <a:ext cx="667800" cy="767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51280" rIns="251280" tIns="251280" bIns="251280" anchor="ctr">
              <a:noAutofit/>
            </a:bodyPr>
            <a:p>
              <a:pPr algn="ctr"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0" lang="fr-FR" sz="6600" spc="-1" strike="noStrike">
                  <a:solidFill>
                    <a:srgbClr val="000000"/>
                  </a:solidFill>
                  <a:latin typeface="Arial"/>
                  <a:ea typeface="Arial"/>
                </a:rPr>
                <a:t>7</a:t>
              </a:r>
              <a:endParaRPr b="0" lang="fr-FR" sz="6600" spc="-1" strike="noStrike">
                <a:latin typeface="Arial"/>
              </a:endParaRPr>
            </a:p>
          </p:txBody>
        </p:sp>
        <p:sp>
          <p:nvSpPr>
            <p:cNvPr id="780" name="Google Shape;1300;p17"/>
            <p:cNvSpPr/>
            <p:nvPr/>
          </p:nvSpPr>
          <p:spPr>
            <a:xfrm>
              <a:off x="2210760" y="540000"/>
              <a:ext cx="1749240" cy="1406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1" name="Google Shape;1301;p17"/>
            <p:cNvSpPr/>
            <p:nvPr/>
          </p:nvSpPr>
          <p:spPr>
            <a:xfrm>
              <a:off x="2210760" y="540000"/>
              <a:ext cx="1749240" cy="1406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0840" rIns="60840" tIns="60840" bIns="60840" anchor="ctr">
              <a:noAutofit/>
            </a:bodyPr>
            <a:p>
              <a:pPr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1" lang="fr-FR" sz="1600" spc="-1" strike="noStrike">
                  <a:solidFill>
                    <a:srgbClr val="fe9e00"/>
                  </a:solidFill>
                  <a:latin typeface="Arial"/>
                  <a:ea typeface="Arial"/>
                </a:rPr>
                <a:t>LES OPTIONS 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782" name="Google Shape;1302;p17"/>
            <p:cNvSpPr/>
            <p:nvPr/>
          </p:nvSpPr>
          <p:spPr>
            <a:xfrm rot="5400000">
              <a:off x="342360" y="804240"/>
              <a:ext cx="1115280" cy="9702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8bb57"/>
            </a:solidFill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3" name="Google Shape;1303;p17"/>
            <p:cNvSpPr/>
            <p:nvPr/>
          </p:nvSpPr>
          <p:spPr>
            <a:xfrm>
              <a:off x="566280" y="905760"/>
              <a:ext cx="667800" cy="767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4" name="Google Shape;1304;p17"/>
            <p:cNvSpPr/>
            <p:nvPr/>
          </p:nvSpPr>
          <p:spPr>
            <a:xfrm rot="5400000">
              <a:off x="990720" y="1896480"/>
              <a:ext cx="1115280" cy="9702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6b9f9f"/>
            </a:solidFill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5" name="Google Shape;1305;p17"/>
            <p:cNvSpPr/>
            <p:nvPr/>
          </p:nvSpPr>
          <p:spPr>
            <a:xfrm>
              <a:off x="1214280" y="1998000"/>
              <a:ext cx="667800" cy="767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6" name="Google Shape;1306;p17"/>
            <p:cNvSpPr/>
            <p:nvPr/>
          </p:nvSpPr>
          <p:spPr>
            <a:xfrm>
              <a:off x="-181800" y="2047320"/>
              <a:ext cx="1204200" cy="668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7" name="Google Shape;1307;p17"/>
            <p:cNvSpPr/>
            <p:nvPr/>
          </p:nvSpPr>
          <p:spPr>
            <a:xfrm rot="5400000">
              <a:off x="2038680" y="1896480"/>
              <a:ext cx="1115280" cy="9702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818181"/>
            </a:solidFill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8" name="Google Shape;1308;p17"/>
            <p:cNvSpPr/>
            <p:nvPr/>
          </p:nvSpPr>
          <p:spPr>
            <a:xfrm>
              <a:off x="2262600" y="1998000"/>
              <a:ext cx="667800" cy="767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89" name="Google Shape;1309;p17"/>
          <p:cNvSpPr/>
          <p:nvPr/>
        </p:nvSpPr>
        <p:spPr>
          <a:xfrm>
            <a:off x="3636360" y="1567440"/>
            <a:ext cx="8121960" cy="301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400" spc="-1" strike="noStrike" u="sng">
                <a:solidFill>
                  <a:srgbClr val="7c891d"/>
                </a:solidFill>
                <a:uFillTx/>
                <a:latin typeface="Arial"/>
                <a:ea typeface="Arial"/>
              </a:rPr>
              <a:t>Option 3 – 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400" spc="-1" strike="noStrike" u="sng">
                <a:solidFill>
                  <a:srgbClr val="7c891d"/>
                </a:solidFill>
                <a:uFillTx/>
                <a:latin typeface="Arial"/>
                <a:ea typeface="Arial"/>
              </a:rPr>
              <a:t>Développement Web/ Base de la création numérique</a:t>
            </a:r>
            <a:endParaRPr b="0" lang="fr-FR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4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Noto Sans Symbols"/>
              <a:buChar char="❑"/>
              <a:tabLst>
                <a:tab algn="l" pos="0"/>
              </a:tabLst>
            </a:pPr>
            <a:r>
              <a:rPr b="1" lang="fr-FR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fr-FR" sz="2400" spc="-1" strike="noStrike">
                <a:solidFill>
                  <a:srgbClr val="000000"/>
                </a:solidFill>
                <a:latin typeface="Arial"/>
                <a:ea typeface="Arial"/>
              </a:rPr>
              <a:t>Intégration Web : HTML / CSS</a:t>
            </a:r>
            <a:endParaRPr b="0" lang="fr-FR" sz="2400" spc="-1" strike="noStrike">
              <a:latin typeface="Arial"/>
            </a:endParaRPr>
          </a:p>
          <a:p>
            <a:pPr marL="343080" indent="-19044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4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Noto Sans Symbols"/>
              <a:buChar char="❑"/>
              <a:tabLst>
                <a:tab algn="l" pos="0"/>
              </a:tabLst>
            </a:pPr>
            <a:r>
              <a:rPr b="1" lang="fr-FR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fr-FR" sz="2400" spc="-1" strike="noStrike">
                <a:solidFill>
                  <a:srgbClr val="000000"/>
                </a:solidFill>
                <a:latin typeface="Arial"/>
                <a:ea typeface="Arial"/>
              </a:rPr>
              <a:t>Javascript</a:t>
            </a:r>
            <a:endParaRPr b="0" lang="fr-FR" sz="2400" spc="-1" strike="noStrike">
              <a:latin typeface="Arial"/>
            </a:endParaRPr>
          </a:p>
          <a:p>
            <a:pPr marL="343080" indent="-19044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4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Noto Sans Symbols"/>
              <a:buChar char="❑"/>
              <a:tabLst>
                <a:tab algn="l" pos="0"/>
              </a:tabLst>
            </a:pPr>
            <a:r>
              <a:rPr b="1" lang="fr-FR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fr-FR" sz="2400" spc="-1" strike="noStrike">
                <a:solidFill>
                  <a:srgbClr val="000000"/>
                </a:solidFill>
                <a:latin typeface="Arial"/>
                <a:ea typeface="Arial"/>
              </a:rPr>
              <a:t>PHP - mySQL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790" name="Google Shape;1310;p17"/>
          <p:cNvSpPr/>
          <p:nvPr/>
        </p:nvSpPr>
        <p:spPr>
          <a:xfrm>
            <a:off x="1466280" y="3724920"/>
            <a:ext cx="1008720" cy="8150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9050">
            <a:solidFill>
              <a:srgbClr val="81818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1" name="Google Shape;1311;p17"/>
          <p:cNvSpPr/>
          <p:nvPr/>
        </p:nvSpPr>
        <p:spPr>
          <a:xfrm>
            <a:off x="803880" y="4839840"/>
            <a:ext cx="2175120" cy="1450080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79851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400" spc="-1" strike="noStrike">
                <a:solidFill>
                  <a:srgbClr val="000000"/>
                </a:solidFill>
                <a:latin typeface="Arial"/>
                <a:ea typeface="Arial"/>
              </a:rPr>
              <a:t>90 H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792" name="Google Shape;1312;p17"/>
          <p:cNvSpPr/>
          <p:nvPr/>
        </p:nvSpPr>
        <p:spPr>
          <a:xfrm>
            <a:off x="2066400" y="508320"/>
            <a:ext cx="7902360" cy="51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800" spc="-1" strike="noStrike">
                <a:solidFill>
                  <a:srgbClr val="7030a0"/>
                </a:solidFill>
                <a:latin typeface="Arial"/>
                <a:ea typeface="Arial"/>
              </a:rPr>
              <a:t>Référent digital</a:t>
            </a:r>
            <a:endParaRPr b="0" lang="fr-F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1500">
        <p:split dir="out" orient="vert"/>
      </p:transition>
    </mc:Choice>
    <mc:Fallback>
      <p:transition spd="slow">
        <p:split dir="out" orient="vert"/>
      </p:transition>
    </mc:Fallback>
  </mc:AlternateContent>
  <p:timing>
    <p:tnLst>
      <p:par>
        <p:cTn id="331" dur="indefinite" restart="never" nodeType="tmRoot">
          <p:childTnLst>
            <p:seq>
              <p:cTn id="332" dur="indefinite" nodeType="mainSeq">
                <p:childTnLst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7" dur="5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3" name="Google Shape;1317;p18" descr=""/>
          <p:cNvPicPr/>
          <p:nvPr/>
        </p:nvPicPr>
        <p:blipFill>
          <a:blip r:embed="rId1"/>
          <a:stretch/>
        </p:blipFill>
        <p:spPr>
          <a:xfrm>
            <a:off x="10612440" y="485280"/>
            <a:ext cx="1326960" cy="967680"/>
          </a:xfrm>
          <a:prstGeom prst="rect">
            <a:avLst/>
          </a:prstGeom>
          <a:ln w="0">
            <a:noFill/>
          </a:ln>
        </p:spPr>
      </p:pic>
      <p:grpSp>
        <p:nvGrpSpPr>
          <p:cNvPr id="794" name="Google Shape;1318;p18"/>
          <p:cNvGrpSpPr/>
          <p:nvPr/>
        </p:nvGrpSpPr>
        <p:grpSpPr>
          <a:xfrm>
            <a:off x="-277920" y="1141200"/>
            <a:ext cx="4048560" cy="2399400"/>
            <a:chOff x="-277920" y="1141200"/>
            <a:chExt cx="4048560" cy="2399400"/>
          </a:xfrm>
        </p:grpSpPr>
        <p:sp>
          <p:nvSpPr>
            <p:cNvPr id="795" name="Google Shape;1319;p18"/>
            <p:cNvSpPr/>
            <p:nvPr/>
          </p:nvSpPr>
          <p:spPr>
            <a:xfrm rot="5400000">
              <a:off x="1387800" y="1405080"/>
              <a:ext cx="1115280" cy="9702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d6d445"/>
            </a:solidFill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6" name="Google Shape;1320;p18"/>
            <p:cNvSpPr/>
            <p:nvPr/>
          </p:nvSpPr>
          <p:spPr>
            <a:xfrm>
              <a:off x="1611360" y="1506600"/>
              <a:ext cx="667800" cy="767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51280" rIns="251280" tIns="251280" bIns="251280" anchor="ctr">
              <a:noAutofit/>
            </a:bodyPr>
            <a:p>
              <a:pPr algn="ctr"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0" lang="fr-FR" sz="6600" spc="-1" strike="noStrike">
                  <a:solidFill>
                    <a:srgbClr val="000000"/>
                  </a:solidFill>
                  <a:latin typeface="Arial"/>
                  <a:ea typeface="Arial"/>
                </a:rPr>
                <a:t>3</a:t>
              </a:r>
              <a:endParaRPr b="0" lang="fr-FR" sz="6600" spc="-1" strike="noStrike">
                <a:latin typeface="Arial"/>
              </a:endParaRPr>
            </a:p>
          </p:txBody>
        </p:sp>
        <p:sp>
          <p:nvSpPr>
            <p:cNvPr id="797" name="Google Shape;1321;p18"/>
            <p:cNvSpPr/>
            <p:nvPr/>
          </p:nvSpPr>
          <p:spPr>
            <a:xfrm>
              <a:off x="2394360" y="1141200"/>
              <a:ext cx="1376280" cy="1406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8" name="Google Shape;1322;p18"/>
            <p:cNvSpPr/>
            <p:nvPr/>
          </p:nvSpPr>
          <p:spPr>
            <a:xfrm>
              <a:off x="2394360" y="1141200"/>
              <a:ext cx="1376280" cy="1406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anchor="ctr">
              <a:noAutofit/>
            </a:bodyPr>
            <a:p>
              <a:pPr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1" lang="fr-FR" sz="1200" spc="-1" strike="noStrike">
                  <a:solidFill>
                    <a:srgbClr val="fe9e00"/>
                  </a:solidFill>
                  <a:latin typeface="Arial"/>
                  <a:ea typeface="Arial"/>
                </a:rPr>
                <a:t>ORGANISATION PÉDAGOGIQUE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799" name="Google Shape;1323;p18"/>
            <p:cNvSpPr/>
            <p:nvPr/>
          </p:nvSpPr>
          <p:spPr>
            <a:xfrm rot="5400000">
              <a:off x="339840" y="1405080"/>
              <a:ext cx="1115280" cy="9702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8bb57"/>
            </a:solidFill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0" name="Google Shape;1324;p18"/>
            <p:cNvSpPr/>
            <p:nvPr/>
          </p:nvSpPr>
          <p:spPr>
            <a:xfrm>
              <a:off x="563400" y="1506600"/>
              <a:ext cx="667800" cy="767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1" name="Google Shape;1325;p18"/>
            <p:cNvSpPr/>
            <p:nvPr/>
          </p:nvSpPr>
          <p:spPr>
            <a:xfrm rot="5400000">
              <a:off x="894600" y="2497680"/>
              <a:ext cx="1115280" cy="9702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6b9f9f"/>
            </a:solidFill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2" name="Google Shape;1326;p18"/>
            <p:cNvSpPr/>
            <p:nvPr/>
          </p:nvSpPr>
          <p:spPr>
            <a:xfrm>
              <a:off x="1118520" y="2599200"/>
              <a:ext cx="667800" cy="767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3" name="Google Shape;1327;p18"/>
            <p:cNvSpPr/>
            <p:nvPr/>
          </p:nvSpPr>
          <p:spPr>
            <a:xfrm>
              <a:off x="-277920" y="2648160"/>
              <a:ext cx="1204200" cy="668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4" name="Google Shape;1328;p18"/>
            <p:cNvSpPr/>
            <p:nvPr/>
          </p:nvSpPr>
          <p:spPr>
            <a:xfrm rot="5400000">
              <a:off x="1942920" y="2497680"/>
              <a:ext cx="1115280" cy="9702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818181"/>
            </a:solidFill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5" name="Google Shape;1329;p18"/>
            <p:cNvSpPr/>
            <p:nvPr/>
          </p:nvSpPr>
          <p:spPr>
            <a:xfrm>
              <a:off x="2166480" y="2599200"/>
              <a:ext cx="667800" cy="767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06" name="Google Shape;1330;p18"/>
          <p:cNvSpPr/>
          <p:nvPr/>
        </p:nvSpPr>
        <p:spPr>
          <a:xfrm>
            <a:off x="4069800" y="1003320"/>
            <a:ext cx="8121960" cy="452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7000"/>
              </a:lnSpc>
              <a:buNone/>
              <a:tabLst>
                <a:tab algn="l" pos="0"/>
              </a:tabLst>
            </a:pPr>
            <a:r>
              <a:rPr b="1" lang="fr-FR" sz="2400" spc="-1" strike="noStrike">
                <a:solidFill>
                  <a:srgbClr val="000000"/>
                </a:solidFill>
                <a:latin typeface="Arial"/>
                <a:ea typeface="Arial"/>
              </a:rPr>
              <a:t>Date de début 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Arial"/>
              </a:rPr>
              <a:t>:  du 27 /09/21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7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fr-FR" sz="2400" spc="-1" strike="noStrike">
                <a:solidFill>
                  <a:srgbClr val="000000"/>
                </a:solidFill>
                <a:latin typeface="Arial"/>
                <a:ea typeface="Arial"/>
              </a:rPr>
              <a:t>Date de fin 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Arial"/>
              </a:rPr>
              <a:t>:  au 7/04/22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7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fr-FR" sz="2400" spc="-1" strike="noStrike">
                <a:solidFill>
                  <a:srgbClr val="000000"/>
                </a:solidFill>
                <a:latin typeface="Arial"/>
                <a:ea typeface="Arial"/>
              </a:rPr>
              <a:t>Durée de la formation 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Arial"/>
              </a:rPr>
              <a:t>: 893 Heures </a:t>
            </a:r>
            <a:endParaRPr b="0" lang="fr-FR" sz="2400" spc="-1" strike="noStrike">
              <a:latin typeface="Arial"/>
            </a:endParaRPr>
          </a:p>
          <a:p>
            <a:pPr marL="343080" indent="-343080">
              <a:lnSpc>
                <a:spcPct val="107000"/>
              </a:lnSpc>
              <a:spcBef>
                <a:spcPts val="751"/>
              </a:spcBef>
              <a:buClr>
                <a:srgbClr val="306786"/>
              </a:buClr>
              <a:buFont typeface="Noto Sans Symbols"/>
              <a:buChar char="❑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Arial"/>
              </a:rPr>
              <a:t>510 Heures théorique, </a:t>
            </a:r>
            <a:endParaRPr b="0" lang="fr-FR" sz="2400" spc="-1" strike="noStrike">
              <a:latin typeface="Arial"/>
            </a:endParaRPr>
          </a:p>
          <a:p>
            <a:pPr marL="343080" indent="-343080">
              <a:lnSpc>
                <a:spcPct val="107000"/>
              </a:lnSpc>
              <a:spcBef>
                <a:spcPts val="751"/>
              </a:spcBef>
              <a:buClr>
                <a:srgbClr val="306786"/>
              </a:buClr>
              <a:buFont typeface="Noto Sans Symbols"/>
              <a:buChar char="❑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Arial"/>
              </a:rPr>
              <a:t>208 H </a:t>
            </a:r>
            <a:r>
              <a:rPr b="0" lang="fr-FR" sz="20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(Technique recherche d’emploi et Remise à Niveau)</a:t>
            </a:r>
            <a:endParaRPr b="0" lang="fr-FR" sz="2000" spc="-1" strike="noStrike">
              <a:latin typeface="Arial"/>
            </a:endParaRPr>
          </a:p>
          <a:p>
            <a:pPr marL="343080" indent="-343080">
              <a:lnSpc>
                <a:spcPct val="107000"/>
              </a:lnSpc>
              <a:spcBef>
                <a:spcPts val="751"/>
              </a:spcBef>
              <a:buClr>
                <a:srgbClr val="306786"/>
              </a:buClr>
              <a:buFont typeface="Noto Sans Symbols"/>
              <a:buChar char="❑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Arial"/>
              </a:rPr>
              <a:t>175 Heures Entreprise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7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fr-FR" sz="2400" spc="-1" strike="noStrike">
                <a:solidFill>
                  <a:srgbClr val="000000"/>
                </a:solidFill>
                <a:latin typeface="Arial"/>
                <a:ea typeface="Arial"/>
              </a:rPr>
              <a:t>1 Stage de 5 semaines de 35 Heures 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Arial"/>
              </a:rPr>
              <a:t>: En fin de formation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fr-FR" sz="2400" spc="-1" strike="noStrike">
                <a:solidFill>
                  <a:srgbClr val="000000"/>
                </a:solidFill>
                <a:latin typeface="Corbel"/>
                <a:ea typeface="Corbel"/>
              </a:rPr>
              <a:t>Pause</a:t>
            </a:r>
            <a:r>
              <a:rPr b="0" lang="fr-FR" sz="2400" spc="-1" strike="noStrike">
                <a:solidFill>
                  <a:srgbClr val="000000"/>
                </a:solidFill>
                <a:latin typeface="Corbel"/>
                <a:ea typeface="Corbel"/>
              </a:rPr>
              <a:t> :    Á définir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400" spc="-1" strike="noStrike">
              <a:latin typeface="Arial"/>
            </a:endParaRPr>
          </a:p>
        </p:txBody>
      </p:sp>
      <p:graphicFrame>
        <p:nvGraphicFramePr>
          <p:cNvPr id="807" name="Google Shape;1331;p18"/>
          <p:cNvGraphicFramePr/>
          <p:nvPr/>
        </p:nvGraphicFramePr>
        <p:xfrm>
          <a:off x="553680" y="5383440"/>
          <a:ext cx="8127720" cy="1112040"/>
        </p:xfrm>
        <a:graphic>
          <a:graphicData uri="http://schemas.openxmlformats.org/drawingml/2006/table">
            <a:tbl>
              <a:tblPr/>
              <a:tblGrid>
                <a:gridCol w="1354320"/>
                <a:gridCol w="1354320"/>
                <a:gridCol w="1354320"/>
                <a:gridCol w="1354320"/>
                <a:gridCol w="1354320"/>
                <a:gridCol w="1356120"/>
              </a:tblGrid>
              <a:tr h="370800">
                <a:tc>
                  <a:tcPr anchor="t" marL="91440" marR="91440">
                    <a:lnL w="12240">
                      <a:solidFill>
                        <a:srgbClr val="a6b727"/>
                      </a:solidFill>
                    </a:lnL>
                    <a:lnR w="12240">
                      <a:solidFill>
                        <a:srgbClr val="a6b727"/>
                      </a:solidFill>
                    </a:lnR>
                    <a:lnT w="12240">
                      <a:solidFill>
                        <a:srgbClr val="a6b727"/>
                      </a:solidFill>
                    </a:lnT>
                    <a:lnB w="25200">
                      <a:solidFill>
                        <a:srgbClr val="a6b727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fr-FR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Lundi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6b727"/>
                      </a:solidFill>
                    </a:lnL>
                    <a:lnR w="12240">
                      <a:solidFill>
                        <a:srgbClr val="a6b727"/>
                      </a:solidFill>
                    </a:lnR>
                    <a:lnT w="12240">
                      <a:solidFill>
                        <a:srgbClr val="a6b727"/>
                      </a:solidFill>
                    </a:lnT>
                    <a:lnB w="25200">
                      <a:solidFill>
                        <a:srgbClr val="a6b727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fr-FR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Mardi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6b727"/>
                      </a:solidFill>
                    </a:lnL>
                    <a:lnR w="12240">
                      <a:solidFill>
                        <a:srgbClr val="a6b727"/>
                      </a:solidFill>
                    </a:lnR>
                    <a:lnT w="12240">
                      <a:solidFill>
                        <a:srgbClr val="a6b727"/>
                      </a:solidFill>
                    </a:lnT>
                    <a:lnB w="25200">
                      <a:solidFill>
                        <a:srgbClr val="a6b727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fr-FR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Mercredi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6b727"/>
                      </a:solidFill>
                    </a:lnL>
                    <a:lnR w="12240">
                      <a:solidFill>
                        <a:srgbClr val="a6b727"/>
                      </a:solidFill>
                    </a:lnR>
                    <a:lnT w="12240">
                      <a:solidFill>
                        <a:srgbClr val="a6b727"/>
                      </a:solidFill>
                    </a:lnT>
                    <a:lnB w="25200">
                      <a:solidFill>
                        <a:srgbClr val="a6b727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fr-FR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Jeudi 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6b727"/>
                      </a:solidFill>
                    </a:lnL>
                    <a:lnR w="12240">
                      <a:solidFill>
                        <a:srgbClr val="a6b727"/>
                      </a:solidFill>
                    </a:lnR>
                    <a:lnT w="12240">
                      <a:solidFill>
                        <a:srgbClr val="a6b727"/>
                      </a:solidFill>
                    </a:lnT>
                    <a:lnB w="25200">
                      <a:solidFill>
                        <a:srgbClr val="a6b727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fr-FR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Vendredi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6b727"/>
                      </a:solidFill>
                    </a:lnL>
                    <a:lnR w="12240">
                      <a:solidFill>
                        <a:srgbClr val="a6b727"/>
                      </a:solidFill>
                    </a:lnR>
                    <a:lnT w="12240">
                      <a:solidFill>
                        <a:srgbClr val="a6b727"/>
                      </a:solidFill>
                    </a:lnT>
                    <a:lnB w="25200">
                      <a:solidFill>
                        <a:srgbClr val="a6b727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Matin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6b727"/>
                      </a:solidFill>
                    </a:lnL>
                    <a:lnR w="12240">
                      <a:solidFill>
                        <a:srgbClr val="a6b727"/>
                      </a:solidFill>
                    </a:lnR>
                    <a:lnT w="12240">
                      <a:solidFill>
                        <a:srgbClr val="a6b727"/>
                      </a:solidFill>
                    </a:lnT>
                    <a:lnB w="12240">
                      <a:solidFill>
                        <a:srgbClr val="a6b727"/>
                      </a:solidFill>
                    </a:lnB>
                    <a:solidFill>
                      <a:srgbClr val="a6b727">
                        <a:alpha val="20000"/>
                      </a:srgbClr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a6b727"/>
                      </a:solidFill>
                    </a:lnL>
                    <a:lnR w="12240">
                      <a:solidFill>
                        <a:srgbClr val="a6b727"/>
                      </a:solidFill>
                    </a:lnR>
                    <a:lnT w="12240">
                      <a:solidFill>
                        <a:srgbClr val="a6b727"/>
                      </a:solidFill>
                    </a:lnT>
                    <a:lnB w="12240">
                      <a:solidFill>
                        <a:srgbClr val="a6b727"/>
                      </a:solidFill>
                    </a:lnB>
                    <a:solidFill>
                      <a:srgbClr val="a6b727">
                        <a:alpha val="20000"/>
                      </a:srgbClr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a6b727"/>
                      </a:solidFill>
                    </a:lnL>
                    <a:lnR w="12240">
                      <a:solidFill>
                        <a:srgbClr val="a6b727"/>
                      </a:solidFill>
                    </a:lnR>
                    <a:lnT w="12240">
                      <a:solidFill>
                        <a:srgbClr val="a6b727"/>
                      </a:solidFill>
                    </a:lnT>
                    <a:lnB w="12240">
                      <a:solidFill>
                        <a:srgbClr val="a6b727"/>
                      </a:solidFill>
                    </a:lnB>
                    <a:solidFill>
                      <a:srgbClr val="a6b727">
                        <a:alpha val="20000"/>
                      </a:srgbClr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a6b727"/>
                      </a:solidFill>
                    </a:lnL>
                    <a:lnR w="12240">
                      <a:solidFill>
                        <a:srgbClr val="a6b727"/>
                      </a:solidFill>
                    </a:lnR>
                    <a:lnT w="12240">
                      <a:solidFill>
                        <a:srgbClr val="a6b727"/>
                      </a:solidFill>
                    </a:lnT>
                    <a:lnB w="12240">
                      <a:solidFill>
                        <a:srgbClr val="a6b727"/>
                      </a:solidFill>
                    </a:lnB>
                    <a:solidFill>
                      <a:srgbClr val="a6b727">
                        <a:alpha val="20000"/>
                      </a:srgbClr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a6b727"/>
                      </a:solidFill>
                    </a:lnL>
                    <a:lnR w="12240">
                      <a:solidFill>
                        <a:srgbClr val="a6b727"/>
                      </a:solidFill>
                    </a:lnR>
                    <a:lnT w="12240">
                      <a:solidFill>
                        <a:srgbClr val="a6b727"/>
                      </a:solidFill>
                    </a:lnT>
                    <a:lnB w="12240">
                      <a:solidFill>
                        <a:srgbClr val="a6b727"/>
                      </a:solidFill>
                    </a:lnB>
                    <a:solidFill>
                      <a:srgbClr val="a6b727">
                        <a:alpha val="20000"/>
                      </a:srgbClr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a6b727"/>
                      </a:solidFill>
                    </a:lnL>
                    <a:lnR w="12240">
                      <a:solidFill>
                        <a:srgbClr val="a6b727"/>
                      </a:solidFill>
                    </a:lnR>
                    <a:lnT w="12240">
                      <a:solidFill>
                        <a:srgbClr val="a6b727"/>
                      </a:solidFill>
                    </a:lnT>
                    <a:lnB w="12240">
                      <a:solidFill>
                        <a:srgbClr val="a6b727"/>
                      </a:solidFill>
                    </a:lnB>
                    <a:solidFill>
                      <a:srgbClr val="a6b727">
                        <a:alpha val="20000"/>
                      </a:srgb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Après-midi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6b727"/>
                      </a:solidFill>
                    </a:lnL>
                    <a:lnR w="12240">
                      <a:solidFill>
                        <a:srgbClr val="a6b727"/>
                      </a:solidFill>
                    </a:lnR>
                    <a:lnT w="12240">
                      <a:solidFill>
                        <a:srgbClr val="a6b727"/>
                      </a:solidFill>
                    </a:lnT>
                    <a:lnB w="12240">
                      <a:solidFill>
                        <a:srgbClr val="a6b727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a6b727"/>
                      </a:solidFill>
                    </a:lnL>
                    <a:lnR w="12240">
                      <a:solidFill>
                        <a:srgbClr val="a6b727"/>
                      </a:solidFill>
                    </a:lnR>
                    <a:lnT w="12240">
                      <a:solidFill>
                        <a:srgbClr val="a6b727"/>
                      </a:solidFill>
                    </a:lnT>
                    <a:lnB w="12240">
                      <a:solidFill>
                        <a:srgbClr val="a6b727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a6b727"/>
                      </a:solidFill>
                    </a:lnL>
                    <a:lnR w="12240">
                      <a:solidFill>
                        <a:srgbClr val="a6b727"/>
                      </a:solidFill>
                    </a:lnR>
                    <a:lnT w="12240">
                      <a:solidFill>
                        <a:srgbClr val="a6b727"/>
                      </a:solidFill>
                    </a:lnT>
                    <a:lnB w="12240">
                      <a:solidFill>
                        <a:srgbClr val="a6b727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a6b727"/>
                      </a:solidFill>
                    </a:lnL>
                    <a:lnR w="12240">
                      <a:solidFill>
                        <a:srgbClr val="a6b727"/>
                      </a:solidFill>
                    </a:lnR>
                    <a:lnT w="12240">
                      <a:solidFill>
                        <a:srgbClr val="a6b727"/>
                      </a:solidFill>
                    </a:lnT>
                    <a:lnB w="12240">
                      <a:solidFill>
                        <a:srgbClr val="a6b727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a6b727"/>
                      </a:solidFill>
                    </a:lnL>
                    <a:lnR w="12240">
                      <a:solidFill>
                        <a:srgbClr val="a6b727"/>
                      </a:solidFill>
                    </a:lnR>
                    <a:lnT w="12240">
                      <a:solidFill>
                        <a:srgbClr val="a6b727"/>
                      </a:solidFill>
                    </a:lnT>
                    <a:lnB w="12240">
                      <a:solidFill>
                        <a:srgbClr val="a6b727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a6b727"/>
                      </a:solidFill>
                    </a:lnL>
                    <a:lnR w="12240">
                      <a:solidFill>
                        <a:srgbClr val="a6b727"/>
                      </a:solidFill>
                    </a:lnR>
                    <a:lnT w="12240">
                      <a:solidFill>
                        <a:srgbClr val="a6b727"/>
                      </a:solidFill>
                    </a:lnT>
                    <a:lnB w="12240">
                      <a:solidFill>
                        <a:srgbClr val="a6b727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08" name="Google Shape;1332;p18"/>
          <p:cNvSpPr/>
          <p:nvPr/>
        </p:nvSpPr>
        <p:spPr>
          <a:xfrm>
            <a:off x="2102040" y="508320"/>
            <a:ext cx="7866720" cy="47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500" spc="-1" strike="noStrike">
                <a:solidFill>
                  <a:srgbClr val="a6b727"/>
                </a:solidFill>
                <a:latin typeface="Arial"/>
                <a:ea typeface="Arial"/>
              </a:rPr>
              <a:t>Référent digital</a:t>
            </a:r>
            <a:endParaRPr b="0" lang="fr-FR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1500">
        <p:split dir="out" orient="vert"/>
      </p:transition>
    </mc:Choice>
    <mc:Fallback>
      <p:transition spd="slow">
        <p:split dir="out" orient="vert"/>
      </p:transition>
    </mc:Fallback>
  </mc:AlternateContent>
  <p:timing>
    <p:tnLst>
      <p:par>
        <p:cTn id="338" dur="indefinite" restart="never" nodeType="tmRoot">
          <p:childTnLst>
            <p:seq>
              <p:cTn id="339" dur="indefinite" nodeType="mainSeq">
                <p:childTnLst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4" dur="500"/>
                                        <p:tgtEl>
                                          <p:spTgt spid="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9" name="Google Shape;1337;p19" descr=""/>
          <p:cNvPicPr/>
          <p:nvPr/>
        </p:nvPicPr>
        <p:blipFill>
          <a:blip r:embed="rId1"/>
          <a:stretch/>
        </p:blipFill>
        <p:spPr>
          <a:xfrm>
            <a:off x="9801000" y="5051160"/>
            <a:ext cx="1698840" cy="1238760"/>
          </a:xfrm>
          <a:prstGeom prst="rect">
            <a:avLst/>
          </a:prstGeom>
          <a:ln w="0">
            <a:noFill/>
          </a:ln>
        </p:spPr>
      </p:pic>
      <p:grpSp>
        <p:nvGrpSpPr>
          <p:cNvPr id="810" name="Google Shape;1338;p19"/>
          <p:cNvGrpSpPr/>
          <p:nvPr/>
        </p:nvGrpSpPr>
        <p:grpSpPr>
          <a:xfrm>
            <a:off x="-277920" y="1141200"/>
            <a:ext cx="4048560" cy="2399400"/>
            <a:chOff x="-277920" y="1141200"/>
            <a:chExt cx="4048560" cy="2399400"/>
          </a:xfrm>
        </p:grpSpPr>
        <p:sp>
          <p:nvSpPr>
            <p:cNvPr id="811" name="Google Shape;1339;p19"/>
            <p:cNvSpPr/>
            <p:nvPr/>
          </p:nvSpPr>
          <p:spPr>
            <a:xfrm rot="5400000">
              <a:off x="1387800" y="1405080"/>
              <a:ext cx="1115280" cy="9702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d6d445"/>
            </a:solidFill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2" name="Google Shape;1340;p19"/>
            <p:cNvSpPr/>
            <p:nvPr/>
          </p:nvSpPr>
          <p:spPr>
            <a:xfrm>
              <a:off x="1611360" y="1506600"/>
              <a:ext cx="667800" cy="767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51280" rIns="251280" tIns="251280" bIns="251280" anchor="ctr">
              <a:noAutofit/>
            </a:bodyPr>
            <a:p>
              <a:pPr algn="ctr"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0" lang="fr-FR" sz="6600" spc="-1" strike="noStrike">
                  <a:solidFill>
                    <a:srgbClr val="000000"/>
                  </a:solidFill>
                  <a:latin typeface="Arial"/>
                  <a:ea typeface="Arial"/>
                </a:rPr>
                <a:t>8</a:t>
              </a:r>
              <a:endParaRPr b="0" lang="fr-FR" sz="6600" spc="-1" strike="noStrike">
                <a:latin typeface="Arial"/>
              </a:endParaRPr>
            </a:p>
          </p:txBody>
        </p:sp>
        <p:sp>
          <p:nvSpPr>
            <p:cNvPr id="813" name="Google Shape;1341;p19"/>
            <p:cNvSpPr/>
            <p:nvPr/>
          </p:nvSpPr>
          <p:spPr>
            <a:xfrm>
              <a:off x="2394360" y="1141200"/>
              <a:ext cx="1376280" cy="1406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4" name="Google Shape;1342;p19"/>
            <p:cNvSpPr/>
            <p:nvPr/>
          </p:nvSpPr>
          <p:spPr>
            <a:xfrm>
              <a:off x="2394360" y="1141200"/>
              <a:ext cx="1376280" cy="1406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68400" bIns="68400" anchor="ctr">
              <a:noAutofit/>
            </a:bodyPr>
            <a:p>
              <a:pPr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1" lang="fr-FR" sz="1800" spc="-1" strike="noStrike">
                  <a:solidFill>
                    <a:srgbClr val="fe9e00"/>
                  </a:solidFill>
                  <a:latin typeface="Arial"/>
                  <a:ea typeface="Arial"/>
                </a:rPr>
                <a:t>FINALITÉS 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815" name="Google Shape;1343;p19"/>
            <p:cNvSpPr/>
            <p:nvPr/>
          </p:nvSpPr>
          <p:spPr>
            <a:xfrm rot="5400000">
              <a:off x="339840" y="1405080"/>
              <a:ext cx="1115280" cy="9702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8bb57"/>
            </a:solidFill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6" name="Google Shape;1344;p19"/>
            <p:cNvSpPr/>
            <p:nvPr/>
          </p:nvSpPr>
          <p:spPr>
            <a:xfrm>
              <a:off x="563400" y="1506600"/>
              <a:ext cx="667800" cy="767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7" name="Google Shape;1345;p19"/>
            <p:cNvSpPr/>
            <p:nvPr/>
          </p:nvSpPr>
          <p:spPr>
            <a:xfrm rot="5400000">
              <a:off x="894600" y="2497680"/>
              <a:ext cx="1115280" cy="9702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6b9f9f"/>
            </a:solidFill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8" name="Google Shape;1346;p19"/>
            <p:cNvSpPr/>
            <p:nvPr/>
          </p:nvSpPr>
          <p:spPr>
            <a:xfrm>
              <a:off x="1118520" y="2599200"/>
              <a:ext cx="667800" cy="767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9" name="Google Shape;1347;p19"/>
            <p:cNvSpPr/>
            <p:nvPr/>
          </p:nvSpPr>
          <p:spPr>
            <a:xfrm>
              <a:off x="-277920" y="2648160"/>
              <a:ext cx="1204200" cy="668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0" name="Google Shape;1348;p19"/>
            <p:cNvSpPr/>
            <p:nvPr/>
          </p:nvSpPr>
          <p:spPr>
            <a:xfrm rot="5400000">
              <a:off x="1942920" y="2497680"/>
              <a:ext cx="1115280" cy="9702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818181"/>
            </a:solidFill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1" name="Google Shape;1349;p19"/>
            <p:cNvSpPr/>
            <p:nvPr/>
          </p:nvSpPr>
          <p:spPr>
            <a:xfrm>
              <a:off x="2166480" y="2599200"/>
              <a:ext cx="667800" cy="767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22" name="Google Shape;1350;p19"/>
          <p:cNvSpPr/>
          <p:nvPr/>
        </p:nvSpPr>
        <p:spPr>
          <a:xfrm>
            <a:off x="1466280" y="3724920"/>
            <a:ext cx="1008720" cy="8150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9050">
            <a:solidFill>
              <a:srgbClr val="81818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3" name="Google Shape;1351;p19"/>
          <p:cNvSpPr/>
          <p:nvPr/>
        </p:nvSpPr>
        <p:spPr>
          <a:xfrm>
            <a:off x="803880" y="4839840"/>
            <a:ext cx="2175120" cy="1450080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79851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4" name="Google Shape;1352;p19"/>
          <p:cNvSpPr/>
          <p:nvPr/>
        </p:nvSpPr>
        <p:spPr>
          <a:xfrm>
            <a:off x="3740040" y="1815840"/>
            <a:ext cx="7760160" cy="338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marL="285840" indent="-11448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306786"/>
              </a:buClr>
              <a:buFont typeface="Arial"/>
              <a:buChar char="("/>
              <a:tabLst>
                <a:tab algn="l" pos="0"/>
              </a:tabLst>
            </a:pPr>
            <a:r>
              <a:rPr b="0" lang="fr-FR" sz="20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Développer des compétences</a:t>
            </a:r>
            <a:r>
              <a:rPr b="1" lang="fr-FR" sz="2000" spc="-1" strike="noStrike">
                <a:solidFill>
                  <a:srgbClr val="000000"/>
                </a:solidFill>
                <a:latin typeface="Arial"/>
                <a:ea typeface="Arial"/>
              </a:rPr>
              <a:t> utiles en situation de travail </a:t>
            </a:r>
            <a:endParaRPr b="0" lang="fr-FR" sz="2000" spc="-1" strike="noStrike">
              <a:latin typeface="Arial"/>
            </a:endParaRPr>
          </a:p>
          <a:p>
            <a:pPr marL="285840" indent="-9540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  <a:p>
            <a:pPr marL="285840" indent="-9540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306786"/>
              </a:buClr>
              <a:buFont typeface="Arial"/>
              <a:buChar char="("/>
              <a:tabLst>
                <a:tab algn="l" pos="0"/>
              </a:tabLst>
            </a:pPr>
            <a:r>
              <a:rPr b="0" lang="fr-FR" sz="20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Améliorer l'adéquation de ma formation initiale et continue </a:t>
            </a:r>
            <a:endParaRPr b="0" lang="fr-F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0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fr-FR" sz="2000" spc="-1" strike="noStrike">
                <a:solidFill>
                  <a:srgbClr val="000000"/>
                </a:solidFill>
                <a:latin typeface="Arial"/>
                <a:ea typeface="Arial"/>
              </a:rPr>
              <a:t>aux besoins des entreprises</a:t>
            </a:r>
            <a:endParaRPr b="0" lang="fr-FR" sz="2000" spc="-1" strike="noStrike">
              <a:latin typeface="Arial"/>
            </a:endParaRPr>
          </a:p>
          <a:p>
            <a:pPr marL="285840" indent="-9540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306786"/>
              </a:buClr>
              <a:buFont typeface="Arial"/>
              <a:buChar char="("/>
              <a:tabLst>
                <a:tab algn="l" pos="0"/>
              </a:tabLst>
            </a:pPr>
            <a:r>
              <a:rPr b="0" lang="fr-FR" sz="20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Favoriser la mise ou la remise à l’emploi </a:t>
            </a:r>
            <a:r>
              <a:rPr b="1" lang="fr-FR" sz="2000" spc="-1" strike="noStrike">
                <a:solidFill>
                  <a:srgbClr val="000000"/>
                </a:solidFill>
                <a:latin typeface="Arial"/>
                <a:ea typeface="Arial"/>
              </a:rPr>
              <a:t>grâce à une formation </a:t>
            </a:r>
            <a:endParaRPr b="0" lang="fr-F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  <a:p>
            <a:pPr marL="285840" indent="-9540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825" name="Google Shape;1353;p19"/>
          <p:cNvSpPr/>
          <p:nvPr/>
        </p:nvSpPr>
        <p:spPr>
          <a:xfrm>
            <a:off x="8858880" y="605880"/>
            <a:ext cx="2028600" cy="1584000"/>
          </a:xfrm>
          <a:prstGeom prst="wedgeEllipseCallout">
            <a:avLst>
              <a:gd name="adj1" fmla="val -60532"/>
              <a:gd name="adj2" fmla="val 45816"/>
            </a:avLst>
          </a:prstGeom>
          <a:solidFill>
            <a:schemeClr val="lt1"/>
          </a:solidFill>
          <a:ln w="19050">
            <a:solidFill>
              <a:srgbClr val="81818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rgbClr val="a6b727"/>
                </a:solidFill>
                <a:latin typeface="Arial"/>
                <a:ea typeface="Arial"/>
              </a:rPr>
              <a:t>Suivre cette formation pour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26" name="Google Shape;1354;p19"/>
          <p:cNvSpPr/>
          <p:nvPr/>
        </p:nvSpPr>
        <p:spPr>
          <a:xfrm>
            <a:off x="2113920" y="508320"/>
            <a:ext cx="7854840" cy="5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3200" spc="-1" strike="noStrike">
                <a:solidFill>
                  <a:srgbClr val="a6b727"/>
                </a:solidFill>
                <a:latin typeface="Arial"/>
                <a:ea typeface="Arial"/>
              </a:rPr>
              <a:t>Référent digital</a:t>
            </a:r>
            <a:endParaRPr b="0" lang="fr-FR" sz="3200" spc="-1" strike="noStrike">
              <a:latin typeface="Arial"/>
            </a:endParaRPr>
          </a:p>
        </p:txBody>
      </p:sp>
      <p:pic>
        <p:nvPicPr>
          <p:cNvPr id="827" name="Google Shape;1355;p19" descr=""/>
          <p:cNvPicPr/>
          <p:nvPr/>
        </p:nvPicPr>
        <p:blipFill>
          <a:blip r:embed="rId2"/>
          <a:stretch/>
        </p:blipFill>
        <p:spPr>
          <a:xfrm>
            <a:off x="5734440" y="5147280"/>
            <a:ext cx="2529360" cy="1142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500">
        <p:split dir="out" orient="vert"/>
      </p:transition>
    </mc:Choice>
    <mc:Fallback>
      <p:transition spd="slow">
        <p:split dir="out" orient="vert"/>
      </p:transition>
    </mc:Fallback>
  </mc:AlternateContent>
  <p:timing>
    <p:tnLst>
      <p:par>
        <p:cTn id="345" dur="indefinite" restart="never" nodeType="tmRoot">
          <p:childTnLst>
            <p:seq>
              <p:cTn id="346" dur="indefinite" nodeType="mainSeq">
                <p:childTnLst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1" dur="10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1201320" y="1911240"/>
            <a:ext cx="9875160" cy="4078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000"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fr-FR" sz="4400" spc="-1" strike="noStrike">
                <a:solidFill>
                  <a:srgbClr val="0070c0"/>
                </a:solidFill>
                <a:latin typeface="Arial"/>
                <a:ea typeface="Arial"/>
              </a:rPr>
              <a:t>Cette formation est financée par</a:t>
            </a:r>
            <a:br/>
            <a:br/>
            <a:r>
              <a:rPr b="1" lang="fr-FR" sz="4400" spc="-1" strike="noStrike">
                <a:solidFill>
                  <a:srgbClr val="0070c0"/>
                </a:solidFill>
                <a:latin typeface="Arial"/>
                <a:ea typeface="Arial"/>
              </a:rPr>
              <a:t> Le Pôle Emploi</a:t>
            </a:r>
            <a:br/>
            <a:br/>
            <a:br/>
            <a:br/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9" name="Google Shape;915;p2" descr=""/>
          <p:cNvPicPr/>
          <p:nvPr/>
        </p:nvPicPr>
        <p:blipFill>
          <a:blip r:embed="rId1"/>
          <a:stretch/>
        </p:blipFill>
        <p:spPr>
          <a:xfrm>
            <a:off x="9537480" y="337320"/>
            <a:ext cx="1997640" cy="1456920"/>
          </a:xfrm>
          <a:prstGeom prst="rect">
            <a:avLst/>
          </a:prstGeom>
          <a:ln w="0">
            <a:noFill/>
          </a:ln>
        </p:spPr>
      </p:pic>
      <p:pic>
        <p:nvPicPr>
          <p:cNvPr id="470" name="Google Shape;916;p2" descr=""/>
          <p:cNvPicPr/>
          <p:nvPr/>
        </p:nvPicPr>
        <p:blipFill>
          <a:blip r:embed="rId2"/>
          <a:stretch/>
        </p:blipFill>
        <p:spPr>
          <a:xfrm>
            <a:off x="7270200" y="3965040"/>
            <a:ext cx="4039560" cy="1824840"/>
          </a:xfrm>
          <a:prstGeom prst="rect">
            <a:avLst/>
          </a:prstGeom>
          <a:ln w="0">
            <a:noFill/>
          </a:ln>
        </p:spPr>
      </p:pic>
      <p:pic>
        <p:nvPicPr>
          <p:cNvPr id="471" name="Google Shape;917;p2" descr=""/>
          <p:cNvPicPr/>
          <p:nvPr/>
        </p:nvPicPr>
        <p:blipFill>
          <a:blip r:embed="rId3"/>
          <a:stretch/>
        </p:blipFill>
        <p:spPr>
          <a:xfrm>
            <a:off x="2318040" y="3965040"/>
            <a:ext cx="3421440" cy="2282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500">
        <p:split dir="out" orient="vert"/>
      </p:transition>
    </mc:Choice>
    <mc:Fallback>
      <p:transition spd="slow">
        <p:split dir="out" orient="vert"/>
      </p:transition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8" name="Google Shape;1360;p20" descr=""/>
          <p:cNvPicPr/>
          <p:nvPr/>
        </p:nvPicPr>
        <p:blipFill>
          <a:blip r:embed="rId1"/>
          <a:stretch/>
        </p:blipFill>
        <p:spPr>
          <a:xfrm>
            <a:off x="10214280" y="539280"/>
            <a:ext cx="1725120" cy="1257840"/>
          </a:xfrm>
          <a:prstGeom prst="rect">
            <a:avLst/>
          </a:prstGeom>
          <a:ln w="0">
            <a:noFill/>
          </a:ln>
        </p:spPr>
      </p:pic>
      <p:sp>
        <p:nvSpPr>
          <p:cNvPr id="829" name="Google Shape;1361;p20"/>
          <p:cNvSpPr/>
          <p:nvPr/>
        </p:nvSpPr>
        <p:spPr>
          <a:xfrm>
            <a:off x="1724760" y="467640"/>
            <a:ext cx="9572400" cy="51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800" spc="-1" strike="noStrike">
                <a:solidFill>
                  <a:srgbClr val="df5327"/>
                </a:solidFill>
                <a:latin typeface="Arial"/>
                <a:ea typeface="Arial"/>
              </a:rPr>
              <a:t>Cette formation vous permettra  également de</a:t>
            </a:r>
            <a:endParaRPr b="0" lang="fr-FR" sz="2800" spc="-1" strike="noStrike">
              <a:latin typeface="Arial"/>
            </a:endParaRPr>
          </a:p>
        </p:txBody>
      </p:sp>
      <p:grpSp>
        <p:nvGrpSpPr>
          <p:cNvPr id="830" name="Google Shape;1362;p20"/>
          <p:cNvGrpSpPr/>
          <p:nvPr/>
        </p:nvGrpSpPr>
        <p:grpSpPr>
          <a:xfrm>
            <a:off x="1628280" y="1671120"/>
            <a:ext cx="8529840" cy="4863240"/>
            <a:chOff x="1628280" y="1671120"/>
            <a:chExt cx="8529840" cy="4863240"/>
          </a:xfrm>
        </p:grpSpPr>
        <p:sp>
          <p:nvSpPr>
            <p:cNvPr id="831" name="Google Shape;1363;p20"/>
            <p:cNvSpPr/>
            <p:nvPr/>
          </p:nvSpPr>
          <p:spPr>
            <a:xfrm rot="16200000">
              <a:off x="-320040" y="4169520"/>
              <a:ext cx="4313160" cy="416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2" name="Google Shape;1364;p20"/>
            <p:cNvSpPr/>
            <p:nvPr/>
          </p:nvSpPr>
          <p:spPr>
            <a:xfrm rot="16200000">
              <a:off x="-320040" y="4169520"/>
              <a:ext cx="4313160" cy="416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367200" tIns="0" bIns="0" anchor="t">
              <a:noAutofit/>
            </a:bodyPr>
            <a:p>
              <a:pPr algn="r"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0" lang="fr-FR" sz="2300" spc="-1" strike="noStrike">
                  <a:solidFill>
                    <a:srgbClr val="00b0f0"/>
                  </a:solidFill>
                  <a:latin typeface="Arial"/>
                  <a:ea typeface="Arial"/>
                </a:rPr>
                <a:t>Appui à la recherche d’emploi</a:t>
              </a:r>
              <a:endParaRPr b="0" lang="fr-FR" sz="2300" spc="-1" strike="noStrike">
                <a:latin typeface="Arial"/>
              </a:endParaRPr>
            </a:p>
          </p:txBody>
        </p:sp>
        <p:sp>
          <p:nvSpPr>
            <p:cNvPr id="833" name="Google Shape;1365;p20"/>
            <p:cNvSpPr/>
            <p:nvPr/>
          </p:nvSpPr>
          <p:spPr>
            <a:xfrm>
              <a:off x="2044800" y="2220840"/>
              <a:ext cx="2074320" cy="431316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4" name="Google Shape;1366;p20"/>
            <p:cNvSpPr/>
            <p:nvPr/>
          </p:nvSpPr>
          <p:spPr>
            <a:xfrm>
              <a:off x="2044800" y="2220840"/>
              <a:ext cx="2074320" cy="4313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70640" rIns="170640" tIns="367200" bIns="170640" anchor="t">
              <a:noAutofit/>
            </a:bodyPr>
            <a:p>
              <a:pPr marL="171360" indent="-50760" algn="ctr">
                <a:lnSpc>
                  <a:spcPct val="90000"/>
                </a:lnSpc>
                <a:buNone/>
                <a:tabLst>
                  <a:tab algn="l" pos="0"/>
                </a:tabLst>
              </a:pPr>
              <a:endParaRPr b="0" lang="fr-FR" sz="1800" spc="-1" strike="noStrike">
                <a:latin typeface="Arial"/>
              </a:endParaRPr>
            </a:p>
            <a:p>
              <a:pPr marL="171360" indent="-50760" algn="ctr">
                <a:lnSpc>
                  <a:spcPct val="90000"/>
                </a:lnSpc>
                <a:spcBef>
                  <a:spcPts val="286"/>
                </a:spcBef>
                <a:buNone/>
                <a:tabLst>
                  <a:tab algn="l" pos="0"/>
                </a:tabLst>
              </a:pPr>
              <a:endParaRPr b="0" lang="fr-FR" sz="1800" spc="-1" strike="noStrike">
                <a:latin typeface="Arial"/>
              </a:endParaRPr>
            </a:p>
            <a:p>
              <a:pPr marL="171360" indent="-50760" algn="ctr">
                <a:lnSpc>
                  <a:spcPct val="90000"/>
                </a:lnSpc>
                <a:spcBef>
                  <a:spcPts val="286"/>
                </a:spcBef>
                <a:buNone/>
                <a:tabLst>
                  <a:tab algn="l" pos="0"/>
                </a:tabLst>
              </a:pPr>
              <a:endParaRPr b="0" lang="fr-FR" sz="1800" spc="-1" strike="noStrike">
                <a:latin typeface="Arial"/>
              </a:endParaRPr>
            </a:p>
            <a:p>
              <a:pPr marL="171360" indent="-50760" algn="ctr">
                <a:lnSpc>
                  <a:spcPct val="90000"/>
                </a:lnSpc>
                <a:spcBef>
                  <a:spcPts val="286"/>
                </a:spcBef>
                <a:buNone/>
                <a:tabLst>
                  <a:tab algn="l" pos="0"/>
                </a:tabLst>
              </a:pPr>
              <a:endParaRPr b="0" lang="fr-FR" sz="1800" spc="-1" strike="noStrike">
                <a:latin typeface="Arial"/>
              </a:endParaRPr>
            </a:p>
            <a:p>
              <a:pPr lvl="1" marL="171360" indent="-171360" algn="ctr">
                <a:lnSpc>
                  <a:spcPct val="90000"/>
                </a:lnSpc>
                <a:spcBef>
                  <a:spcPts val="286"/>
                </a:spcBef>
                <a:buClr>
                  <a:srgbClr val="ffffff"/>
                </a:buClr>
                <a:buFont typeface="Arial"/>
                <a:buChar char="•"/>
                <a:tabLst>
                  <a:tab algn="l" pos="0"/>
                </a:tabLst>
              </a:pPr>
              <a:r>
                <a:rPr b="0" lang="fr-FR" sz="1900" spc="-1" strike="noStrike">
                  <a:solidFill>
                    <a:srgbClr val="ffffff"/>
                  </a:solidFill>
                  <a:latin typeface="Arial"/>
                  <a:ea typeface="Arial"/>
                </a:rPr>
                <a:t>Outiller votre  recherche d’emploi </a:t>
              </a:r>
              <a:endParaRPr b="0" lang="fr-FR" sz="1900" spc="-1" strike="noStrike">
                <a:latin typeface="Arial"/>
              </a:endParaRPr>
            </a:p>
          </p:txBody>
        </p:sp>
        <p:sp>
          <p:nvSpPr>
            <p:cNvPr id="835" name="Google Shape;1367;p20"/>
            <p:cNvSpPr/>
            <p:nvPr/>
          </p:nvSpPr>
          <p:spPr>
            <a:xfrm>
              <a:off x="1628280" y="1671120"/>
              <a:ext cx="832680" cy="83268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6" name="Google Shape;1368;p20"/>
            <p:cNvSpPr/>
            <p:nvPr/>
          </p:nvSpPr>
          <p:spPr>
            <a:xfrm rot="16200000">
              <a:off x="2698920" y="4169520"/>
              <a:ext cx="4313160" cy="416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7" name="Google Shape;1369;p20"/>
            <p:cNvSpPr/>
            <p:nvPr/>
          </p:nvSpPr>
          <p:spPr>
            <a:xfrm rot="16200000">
              <a:off x="2698920" y="4169520"/>
              <a:ext cx="4313160" cy="416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367200" tIns="0" bIns="0" anchor="t">
              <a:noAutofit/>
            </a:bodyPr>
            <a:p>
              <a:pPr algn="r"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0" lang="fr-FR" sz="2300" spc="-1" strike="noStrike">
                  <a:solidFill>
                    <a:srgbClr val="00b0f0"/>
                  </a:solidFill>
                  <a:latin typeface="Arial"/>
                  <a:ea typeface="Arial"/>
                </a:rPr>
                <a:t>Appui à la recherche d’emploi</a:t>
              </a:r>
              <a:endParaRPr b="0" lang="fr-FR" sz="2300" spc="-1" strike="noStrike">
                <a:latin typeface="Arial"/>
              </a:endParaRPr>
            </a:p>
          </p:txBody>
        </p:sp>
        <p:sp>
          <p:nvSpPr>
            <p:cNvPr id="838" name="Google Shape;1370;p20"/>
            <p:cNvSpPr/>
            <p:nvPr/>
          </p:nvSpPr>
          <p:spPr>
            <a:xfrm>
              <a:off x="5064120" y="2220840"/>
              <a:ext cx="2074320" cy="431316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9" name="Google Shape;1371;p20"/>
            <p:cNvSpPr/>
            <p:nvPr/>
          </p:nvSpPr>
          <p:spPr>
            <a:xfrm>
              <a:off x="5064120" y="2220840"/>
              <a:ext cx="2074320" cy="4313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70640" rIns="170640" tIns="367200" bIns="170640" anchor="t">
              <a:noAutofit/>
            </a:bodyPr>
            <a:p>
              <a:pPr marL="171360" indent="-50760" algn="ctr">
                <a:lnSpc>
                  <a:spcPct val="90000"/>
                </a:lnSpc>
                <a:buNone/>
                <a:tabLst>
                  <a:tab algn="l" pos="0"/>
                </a:tabLst>
              </a:pPr>
              <a:endParaRPr b="0" lang="fr-FR" sz="1800" spc="-1" strike="noStrike">
                <a:latin typeface="Arial"/>
              </a:endParaRPr>
            </a:p>
            <a:p>
              <a:pPr marL="171360" indent="-50760" algn="ctr">
                <a:lnSpc>
                  <a:spcPct val="90000"/>
                </a:lnSpc>
                <a:spcBef>
                  <a:spcPts val="286"/>
                </a:spcBef>
                <a:buNone/>
                <a:tabLst>
                  <a:tab algn="l" pos="0"/>
                </a:tabLst>
              </a:pPr>
              <a:endParaRPr b="0" lang="fr-FR" sz="1800" spc="-1" strike="noStrike">
                <a:latin typeface="Arial"/>
              </a:endParaRPr>
            </a:p>
            <a:p>
              <a:pPr marL="171360" indent="-50760" algn="ctr">
                <a:lnSpc>
                  <a:spcPct val="90000"/>
                </a:lnSpc>
                <a:spcBef>
                  <a:spcPts val="286"/>
                </a:spcBef>
                <a:buNone/>
                <a:tabLst>
                  <a:tab algn="l" pos="0"/>
                </a:tabLst>
              </a:pPr>
              <a:endParaRPr b="0" lang="fr-FR" sz="1800" spc="-1" strike="noStrike">
                <a:latin typeface="Arial"/>
              </a:endParaRPr>
            </a:p>
            <a:p>
              <a:pPr lvl="1" marL="171360" indent="-171360" algn="ctr">
                <a:lnSpc>
                  <a:spcPct val="90000"/>
                </a:lnSpc>
                <a:spcBef>
                  <a:spcPts val="286"/>
                </a:spcBef>
                <a:buClr>
                  <a:srgbClr val="ffffff"/>
                </a:buClr>
                <a:buFont typeface="Arial"/>
                <a:buChar char="•"/>
                <a:tabLst>
                  <a:tab algn="l" pos="0"/>
                </a:tabLst>
              </a:pPr>
              <a:r>
                <a:rPr b="0" lang="fr-FR" sz="1900" spc="-1" strike="noStrike">
                  <a:solidFill>
                    <a:srgbClr val="ffffff"/>
                  </a:solidFill>
                  <a:latin typeface="Arial"/>
                  <a:ea typeface="Arial"/>
                </a:rPr>
                <a:t>Appréhender votre recherche numérique de recherche d’emploi</a:t>
              </a:r>
              <a:endParaRPr b="0" lang="fr-FR" sz="1900" spc="-1" strike="noStrike">
                <a:latin typeface="Arial"/>
              </a:endParaRPr>
            </a:p>
          </p:txBody>
        </p:sp>
        <p:sp>
          <p:nvSpPr>
            <p:cNvPr id="840" name="Google Shape;1372;p20"/>
            <p:cNvSpPr/>
            <p:nvPr/>
          </p:nvSpPr>
          <p:spPr>
            <a:xfrm>
              <a:off x="4647600" y="1671120"/>
              <a:ext cx="832680" cy="832680"/>
            </a:xfrm>
            <a:prstGeom prst="rect">
              <a:avLst/>
            </a:prstGeom>
            <a:blipFill rotWithShape="0">
              <a:blip r:embed="rId3"/>
              <a:srcRect/>
              <a:stretch/>
            </a:blipFill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1" name="Google Shape;1373;p20"/>
            <p:cNvSpPr/>
            <p:nvPr/>
          </p:nvSpPr>
          <p:spPr>
            <a:xfrm rot="16200000">
              <a:off x="5718600" y="4169520"/>
              <a:ext cx="4313160" cy="416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2" name="Google Shape;1374;p20"/>
            <p:cNvSpPr/>
            <p:nvPr/>
          </p:nvSpPr>
          <p:spPr>
            <a:xfrm rot="16200000">
              <a:off x="5718600" y="4169520"/>
              <a:ext cx="4313160" cy="416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367200" tIns="0" bIns="0" anchor="t">
              <a:noAutofit/>
            </a:bodyPr>
            <a:p>
              <a:pPr algn="r"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0" lang="fr-FR" sz="2300" spc="-1" strike="noStrike">
                  <a:solidFill>
                    <a:srgbClr val="00b0f0"/>
                  </a:solidFill>
                  <a:latin typeface="Arial"/>
                  <a:ea typeface="Arial"/>
                </a:rPr>
                <a:t>Appui à la recherche d’emploi</a:t>
              </a:r>
              <a:endParaRPr b="0" lang="fr-FR" sz="2300" spc="-1" strike="noStrike">
                <a:latin typeface="Arial"/>
              </a:endParaRPr>
            </a:p>
          </p:txBody>
        </p:sp>
        <p:sp>
          <p:nvSpPr>
            <p:cNvPr id="843" name="Google Shape;1375;p20"/>
            <p:cNvSpPr/>
            <p:nvPr/>
          </p:nvSpPr>
          <p:spPr>
            <a:xfrm>
              <a:off x="8083800" y="2220840"/>
              <a:ext cx="2074320" cy="431316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4" name="Google Shape;1376;p20"/>
            <p:cNvSpPr/>
            <p:nvPr/>
          </p:nvSpPr>
          <p:spPr>
            <a:xfrm>
              <a:off x="8083800" y="2220840"/>
              <a:ext cx="2074320" cy="4313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70640" rIns="170640" tIns="367200" bIns="170640" anchor="t">
              <a:noAutofit/>
            </a:bodyPr>
            <a:p>
              <a:pPr lvl="1" marL="171360" indent="-171360" algn="ctr">
                <a:lnSpc>
                  <a:spcPct val="90000"/>
                </a:lnSpc>
                <a:buClr>
                  <a:srgbClr val="ffffff"/>
                </a:buClr>
                <a:buFont typeface="Arial"/>
                <a:buChar char="•"/>
              </a:pPr>
              <a:r>
                <a:rPr b="0" lang="fr-FR" sz="1900" spc="-1" strike="noStrike">
                  <a:solidFill>
                    <a:srgbClr val="ffffff"/>
                  </a:solidFill>
                  <a:latin typeface="Arial"/>
                  <a:ea typeface="Arial"/>
                </a:rPr>
                <a:t>Personnaliser votre  recherche d’emploi en perspective de votre projet professionnel</a:t>
              </a:r>
              <a:endParaRPr b="0" lang="fr-FR" sz="1900" spc="-1" strike="noStrike">
                <a:latin typeface="Arial"/>
              </a:endParaRPr>
            </a:p>
            <a:p>
              <a:pPr marL="171360" indent="-50760" algn="ctr">
                <a:lnSpc>
                  <a:spcPct val="90000"/>
                </a:lnSpc>
                <a:spcBef>
                  <a:spcPts val="286"/>
                </a:spcBef>
                <a:buNone/>
                <a:tabLst>
                  <a:tab algn="l" pos="0"/>
                </a:tabLst>
              </a:pPr>
              <a:endParaRPr b="0" lang="fr-FR" sz="1900" spc="-1" strike="noStrike">
                <a:latin typeface="Arial"/>
              </a:endParaRPr>
            </a:p>
            <a:p>
              <a:pPr lvl="1" marL="171360" indent="-171360" algn="ctr">
                <a:lnSpc>
                  <a:spcPct val="90000"/>
                </a:lnSpc>
                <a:spcBef>
                  <a:spcPts val="286"/>
                </a:spcBef>
                <a:buClr>
                  <a:srgbClr val="ffffff"/>
                </a:buClr>
                <a:buFont typeface="Arial"/>
                <a:buChar char="•"/>
                <a:tabLst>
                  <a:tab algn="l" pos="0"/>
                </a:tabLst>
              </a:pPr>
              <a:r>
                <a:rPr b="0" lang="fr-FR" sz="1900" spc="-1" strike="noStrike">
                  <a:solidFill>
                    <a:srgbClr val="ffffff"/>
                  </a:solidFill>
                  <a:latin typeface="Arial"/>
                  <a:ea typeface="Arial"/>
                </a:rPr>
                <a:t> </a:t>
              </a:r>
              <a:r>
                <a:rPr b="0" lang="fr-FR" sz="1900" spc="-1" strike="noStrike">
                  <a:solidFill>
                    <a:srgbClr val="ffffff"/>
                  </a:solidFill>
                  <a:latin typeface="Arial"/>
                  <a:ea typeface="Arial"/>
                </a:rPr>
                <a:t>(spécificité du secteur en matière de recrutement et attendus)</a:t>
              </a:r>
              <a:endParaRPr b="0" lang="fr-FR" sz="1900" spc="-1" strike="noStrike">
                <a:latin typeface="Arial"/>
              </a:endParaRPr>
            </a:p>
          </p:txBody>
        </p:sp>
        <p:sp>
          <p:nvSpPr>
            <p:cNvPr id="845" name="Google Shape;1377;p20"/>
            <p:cNvSpPr/>
            <p:nvPr/>
          </p:nvSpPr>
          <p:spPr>
            <a:xfrm>
              <a:off x="7667280" y="1671120"/>
              <a:ext cx="832680" cy="832680"/>
            </a:xfrm>
            <a:prstGeom prst="rect">
              <a:avLst/>
            </a:prstGeom>
            <a:blipFill rotWithShape="0">
              <a:blip r:embed="rId4"/>
              <a:srcRect/>
              <a:stretch/>
            </a:blipFill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46" name="Google Shape;1378;p20"/>
          <p:cNvSpPr/>
          <p:nvPr/>
        </p:nvSpPr>
        <p:spPr>
          <a:xfrm flipH="1">
            <a:off x="2743560" y="1135440"/>
            <a:ext cx="1405440" cy="677520"/>
          </a:xfrm>
          <a:prstGeom prst="curvedConnector3">
            <a:avLst>
              <a:gd name="adj1" fmla="val 50000"/>
            </a:avLst>
          </a:prstGeom>
          <a:noFill/>
          <a:ln w="53975">
            <a:solidFill>
              <a:srgbClr val="a6b727"/>
            </a:solidFill>
            <a:round/>
            <a:tailEnd len="med" type="triangle" w="med"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47" name="Google Shape;1379;p20"/>
          <p:cNvSpPr/>
          <p:nvPr/>
        </p:nvSpPr>
        <p:spPr>
          <a:xfrm>
            <a:off x="7778880" y="1001160"/>
            <a:ext cx="1057320" cy="645120"/>
          </a:xfrm>
          <a:prstGeom prst="curvedConnector3">
            <a:avLst>
              <a:gd name="adj1" fmla="val 50000"/>
            </a:avLst>
          </a:prstGeom>
          <a:noFill/>
          <a:ln w="53975">
            <a:solidFill>
              <a:srgbClr val="a6b727"/>
            </a:solidFill>
            <a:round/>
            <a:tailEnd len="med" type="triangle" w="med"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48" name="Google Shape;1380;p20"/>
          <p:cNvSpPr/>
          <p:nvPr/>
        </p:nvSpPr>
        <p:spPr>
          <a:xfrm flipH="1">
            <a:off x="6250320" y="1168560"/>
            <a:ext cx="21960" cy="91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3975">
            <a:solidFill>
              <a:srgbClr val="a6b727"/>
            </a:solidFill>
            <a:round/>
            <a:tailEnd len="med" type="triangle" w="med"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1500">
        <p:split dir="out" orient="vert"/>
      </p:transition>
    </mc:Choice>
    <mc:Fallback>
      <p:transition spd="slow">
        <p:split dir="out" orient="vert"/>
      </p:transition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" name="Google Shape;1385;p21" descr=""/>
          <p:cNvPicPr/>
          <p:nvPr/>
        </p:nvPicPr>
        <p:blipFill>
          <a:blip r:embed="rId1"/>
          <a:stretch/>
        </p:blipFill>
        <p:spPr>
          <a:xfrm>
            <a:off x="422640" y="490320"/>
            <a:ext cx="2546640" cy="1856880"/>
          </a:xfrm>
          <a:prstGeom prst="rect">
            <a:avLst/>
          </a:prstGeom>
          <a:ln w="0">
            <a:noFill/>
          </a:ln>
        </p:spPr>
      </p:pic>
      <p:sp>
        <p:nvSpPr>
          <p:cNvPr id="850" name="Google Shape;1386;p21"/>
          <p:cNvSpPr/>
          <p:nvPr/>
        </p:nvSpPr>
        <p:spPr>
          <a:xfrm flipH="1" rot="10800000">
            <a:off x="1911600" y="1319400"/>
            <a:ext cx="2527920" cy="2360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a6b727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1" name="Google Shape;1387;p21"/>
          <p:cNvSpPr/>
          <p:nvPr/>
        </p:nvSpPr>
        <p:spPr>
          <a:xfrm flipH="1" rot="10800000">
            <a:off x="1944000" y="2923200"/>
            <a:ext cx="2453760" cy="75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a6b727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2" name="Google Shape;1388;p21"/>
          <p:cNvSpPr/>
          <p:nvPr/>
        </p:nvSpPr>
        <p:spPr>
          <a:xfrm>
            <a:off x="1943640" y="3680280"/>
            <a:ext cx="2495520" cy="41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a6b727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3" name="Google Shape;1389;p21"/>
          <p:cNvSpPr/>
          <p:nvPr/>
        </p:nvSpPr>
        <p:spPr>
          <a:xfrm>
            <a:off x="1910880" y="3680280"/>
            <a:ext cx="2499840" cy="175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a6b727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4" name="Google Shape;1390;p21"/>
          <p:cNvSpPr/>
          <p:nvPr/>
        </p:nvSpPr>
        <p:spPr>
          <a:xfrm>
            <a:off x="0" y="3027600"/>
            <a:ext cx="2597760" cy="137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800" spc="-1" strike="noStrike">
                <a:solidFill>
                  <a:srgbClr val="306786"/>
                </a:solidFill>
                <a:latin typeface="Arial"/>
                <a:ea typeface="Arial"/>
              </a:rPr>
              <a:t>Référent</a:t>
            </a:r>
            <a:endParaRPr b="0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800" spc="-1" strike="noStrike">
                <a:solidFill>
                  <a:srgbClr val="306786"/>
                </a:solidFill>
                <a:latin typeface="Arial"/>
                <a:ea typeface="Arial"/>
              </a:rPr>
              <a:t>Digital</a:t>
            </a:r>
            <a:endParaRPr b="0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800" spc="-1" strike="noStrike">
                <a:solidFill>
                  <a:srgbClr val="306786"/>
                </a:solidFill>
                <a:latin typeface="Arial"/>
                <a:ea typeface="Arial"/>
              </a:rPr>
              <a:t>(numérique)</a:t>
            </a:r>
            <a:endParaRPr b="0" lang="fr-FR" sz="2800" spc="-1" strike="noStrike">
              <a:latin typeface="Arial"/>
            </a:endParaRPr>
          </a:p>
        </p:txBody>
      </p:sp>
      <p:pic>
        <p:nvPicPr>
          <p:cNvPr id="855" name="Google Shape;1391;p21" descr="Chronomètre"/>
          <p:cNvPicPr/>
          <p:nvPr/>
        </p:nvPicPr>
        <p:blipFill>
          <a:blip r:embed="rId2"/>
          <a:srcRect l="-12094" t="-5498" r="-9826" b="-5292"/>
          <a:stretch/>
        </p:blipFill>
        <p:spPr>
          <a:xfrm>
            <a:off x="0" y="0"/>
            <a:ext cx="371160" cy="371160"/>
          </a:xfrm>
          <a:prstGeom prst="rect">
            <a:avLst/>
          </a:prstGeom>
          <a:ln w="0">
            <a:noFill/>
          </a:ln>
        </p:spPr>
      </p:pic>
      <p:pic>
        <p:nvPicPr>
          <p:cNvPr id="856" name="Google Shape;1392;p21" descr="Chronomètre"/>
          <p:cNvPicPr/>
          <p:nvPr/>
        </p:nvPicPr>
        <p:blipFill>
          <a:blip r:embed="rId3"/>
          <a:srcRect l="-12094" t="-5498" r="-9826" b="-5292"/>
          <a:stretch/>
        </p:blipFill>
        <p:spPr>
          <a:xfrm>
            <a:off x="0" y="0"/>
            <a:ext cx="371160" cy="371160"/>
          </a:xfrm>
          <a:prstGeom prst="rect">
            <a:avLst/>
          </a:prstGeom>
          <a:ln w="0">
            <a:noFill/>
          </a:ln>
        </p:spPr>
      </p:pic>
      <p:pic>
        <p:nvPicPr>
          <p:cNvPr id="857" name="Google Shape;1393;p21" descr=""/>
          <p:cNvPicPr/>
          <p:nvPr/>
        </p:nvPicPr>
        <p:blipFill>
          <a:blip r:embed="rId4"/>
          <a:stretch/>
        </p:blipFill>
        <p:spPr>
          <a:xfrm>
            <a:off x="4471920" y="609840"/>
            <a:ext cx="4897800" cy="3110040"/>
          </a:xfrm>
          <a:prstGeom prst="rect">
            <a:avLst/>
          </a:prstGeom>
          <a:ln w="0">
            <a:noFill/>
          </a:ln>
        </p:spPr>
      </p:pic>
      <p:pic>
        <p:nvPicPr>
          <p:cNvPr id="858" name="Google Shape;1394;p21" descr=""/>
          <p:cNvPicPr/>
          <p:nvPr/>
        </p:nvPicPr>
        <p:blipFill>
          <a:blip r:embed="rId5"/>
          <a:stretch/>
        </p:blipFill>
        <p:spPr>
          <a:xfrm>
            <a:off x="4471920" y="4099320"/>
            <a:ext cx="4897800" cy="2341080"/>
          </a:xfrm>
          <a:prstGeom prst="rect">
            <a:avLst/>
          </a:prstGeom>
          <a:ln w="0">
            <a:noFill/>
          </a:ln>
        </p:spPr>
      </p:pic>
      <p:pic>
        <p:nvPicPr>
          <p:cNvPr id="859" name="Google Shape;1395;p21" descr=""/>
          <p:cNvPicPr/>
          <p:nvPr/>
        </p:nvPicPr>
        <p:blipFill>
          <a:blip r:embed="rId6"/>
          <a:stretch/>
        </p:blipFill>
        <p:spPr>
          <a:xfrm>
            <a:off x="371520" y="4921920"/>
            <a:ext cx="3324240" cy="1501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500">
        <p:split dir="out" orient="vert"/>
      </p:transition>
    </mc:Choice>
    <mc:Fallback>
      <p:transition spd="slow">
        <p:split dir="out" orient="vert"/>
      </p:transition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" name="Google Shape;1401;p22" descr=""/>
          <p:cNvPicPr/>
          <p:nvPr/>
        </p:nvPicPr>
        <p:blipFill>
          <a:blip r:embed="rId1"/>
          <a:stretch/>
        </p:blipFill>
        <p:spPr>
          <a:xfrm>
            <a:off x="10612440" y="485280"/>
            <a:ext cx="1326960" cy="967680"/>
          </a:xfrm>
          <a:prstGeom prst="rect">
            <a:avLst/>
          </a:prstGeom>
          <a:ln w="0">
            <a:noFill/>
          </a:ln>
        </p:spPr>
      </p:pic>
      <p:grpSp>
        <p:nvGrpSpPr>
          <p:cNvPr id="861" name="Google Shape;1402;p22"/>
          <p:cNvGrpSpPr/>
          <p:nvPr/>
        </p:nvGrpSpPr>
        <p:grpSpPr>
          <a:xfrm>
            <a:off x="-277920" y="1141200"/>
            <a:ext cx="4048560" cy="2399400"/>
            <a:chOff x="-277920" y="1141200"/>
            <a:chExt cx="4048560" cy="2399400"/>
          </a:xfrm>
        </p:grpSpPr>
        <p:sp>
          <p:nvSpPr>
            <p:cNvPr id="862" name="Google Shape;1403;p22"/>
            <p:cNvSpPr/>
            <p:nvPr/>
          </p:nvSpPr>
          <p:spPr>
            <a:xfrm rot="5400000">
              <a:off x="1387800" y="1405080"/>
              <a:ext cx="1115280" cy="9702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d6d445"/>
            </a:solidFill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3" name="Google Shape;1404;p22"/>
            <p:cNvSpPr/>
            <p:nvPr/>
          </p:nvSpPr>
          <p:spPr>
            <a:xfrm>
              <a:off x="1611360" y="1506600"/>
              <a:ext cx="667800" cy="767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51280" rIns="251280" tIns="251280" bIns="251280" anchor="ctr">
              <a:noAutofit/>
            </a:bodyPr>
            <a:p>
              <a:pPr algn="ctr"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0" lang="fr-FR" sz="6600" spc="-1" strike="noStrike">
                  <a:solidFill>
                    <a:srgbClr val="000000"/>
                  </a:solidFill>
                  <a:latin typeface="Arial"/>
                  <a:ea typeface="Arial"/>
                </a:rPr>
                <a:t>5</a:t>
              </a:r>
              <a:endParaRPr b="0" lang="fr-FR" sz="6600" spc="-1" strike="noStrike">
                <a:latin typeface="Arial"/>
              </a:endParaRPr>
            </a:p>
          </p:txBody>
        </p:sp>
        <p:sp>
          <p:nvSpPr>
            <p:cNvPr id="864" name="Google Shape;1405;p22"/>
            <p:cNvSpPr/>
            <p:nvPr/>
          </p:nvSpPr>
          <p:spPr>
            <a:xfrm>
              <a:off x="2394360" y="1141200"/>
              <a:ext cx="1376280" cy="1406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5" name="Google Shape;1406;p22"/>
            <p:cNvSpPr/>
            <p:nvPr/>
          </p:nvSpPr>
          <p:spPr>
            <a:xfrm rot="5400000">
              <a:off x="339840" y="1405080"/>
              <a:ext cx="1115280" cy="9702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8bb57"/>
            </a:solidFill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6" name="Google Shape;1407;p22"/>
            <p:cNvSpPr/>
            <p:nvPr/>
          </p:nvSpPr>
          <p:spPr>
            <a:xfrm>
              <a:off x="563400" y="1506600"/>
              <a:ext cx="667800" cy="767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7" name="Google Shape;1408;p22"/>
            <p:cNvSpPr/>
            <p:nvPr/>
          </p:nvSpPr>
          <p:spPr>
            <a:xfrm rot="5400000">
              <a:off x="894600" y="2497680"/>
              <a:ext cx="1115280" cy="9702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6b9f9f"/>
            </a:solidFill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8" name="Google Shape;1409;p22"/>
            <p:cNvSpPr/>
            <p:nvPr/>
          </p:nvSpPr>
          <p:spPr>
            <a:xfrm>
              <a:off x="1118520" y="2599200"/>
              <a:ext cx="667800" cy="767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9" name="Google Shape;1410;p22"/>
            <p:cNvSpPr/>
            <p:nvPr/>
          </p:nvSpPr>
          <p:spPr>
            <a:xfrm>
              <a:off x="-277920" y="2648160"/>
              <a:ext cx="1204200" cy="668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0" name="Google Shape;1411;p22"/>
            <p:cNvSpPr/>
            <p:nvPr/>
          </p:nvSpPr>
          <p:spPr>
            <a:xfrm rot="5400000">
              <a:off x="1942920" y="2497680"/>
              <a:ext cx="1115280" cy="9702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818181"/>
            </a:solidFill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1" name="Google Shape;1412;p22"/>
            <p:cNvSpPr/>
            <p:nvPr/>
          </p:nvSpPr>
          <p:spPr>
            <a:xfrm>
              <a:off x="2166480" y="2599200"/>
              <a:ext cx="667800" cy="767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72" name="Google Shape;1413;p22"/>
          <p:cNvSpPr/>
          <p:nvPr/>
        </p:nvSpPr>
        <p:spPr>
          <a:xfrm>
            <a:off x="4069800" y="1567440"/>
            <a:ext cx="8121960" cy="75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marL="285840" indent="-114480">
              <a:lnSpc>
                <a:spcPct val="107000"/>
              </a:lnSpc>
              <a:buNone/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marL="285840" indent="-114480">
              <a:lnSpc>
                <a:spcPct val="107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873" name="Google Shape;1414;p22"/>
          <p:cNvSpPr/>
          <p:nvPr/>
        </p:nvSpPr>
        <p:spPr>
          <a:xfrm>
            <a:off x="4830840" y="2293560"/>
            <a:ext cx="6095520" cy="131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br/>
            <a:endParaRPr b="0" lang="fr-FR" sz="1800" spc="-1" strike="noStrike">
              <a:latin typeface="Arial"/>
            </a:endParaRPr>
          </a:p>
        </p:txBody>
      </p:sp>
      <p:sp>
        <p:nvSpPr>
          <p:cNvPr id="874" name="Google Shape;1415;p22"/>
          <p:cNvSpPr/>
          <p:nvPr/>
        </p:nvSpPr>
        <p:spPr>
          <a:xfrm>
            <a:off x="3361320" y="1367280"/>
            <a:ext cx="7914240" cy="43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marL="343080" indent="-343080">
              <a:lnSpc>
                <a:spcPct val="107000"/>
              </a:lnSpc>
              <a:buClr>
                <a:srgbClr val="525b13"/>
              </a:buClr>
              <a:buFont typeface="Arial"/>
              <a:buChar char="("/>
            </a:pPr>
            <a:r>
              <a:rPr b="1" lang="fr-FR" sz="2800" spc="-1" strike="noStrike">
                <a:solidFill>
                  <a:srgbClr val="000000"/>
                </a:solidFill>
                <a:latin typeface="Arial"/>
                <a:ea typeface="Arial"/>
              </a:rPr>
              <a:t>Être motivé(e) pour suivre une formation à temps complet)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107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fr-FR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fr-FR" sz="2800" spc="-1" strike="noStrike">
              <a:latin typeface="Arial"/>
            </a:endParaRPr>
          </a:p>
          <a:p>
            <a:pPr marL="343080" indent="-343080">
              <a:lnSpc>
                <a:spcPct val="107000"/>
              </a:lnSpc>
              <a:spcBef>
                <a:spcPts val="751"/>
              </a:spcBef>
              <a:buClr>
                <a:srgbClr val="525b13"/>
              </a:buClr>
              <a:buFont typeface="Arial"/>
              <a:buChar char="("/>
              <a:tabLst>
                <a:tab algn="l" pos="0"/>
              </a:tabLst>
            </a:pPr>
            <a:r>
              <a:rPr b="1" lang="fr-FR" sz="2800" spc="-1" strike="noStrike">
                <a:solidFill>
                  <a:srgbClr val="000000"/>
                </a:solidFill>
                <a:latin typeface="Arial"/>
                <a:ea typeface="Arial"/>
              </a:rPr>
              <a:t>Bonne capacité d’abstraction)</a:t>
            </a:r>
            <a:endParaRPr b="0" lang="fr-FR" sz="2800" spc="-1" strike="noStrike">
              <a:latin typeface="Arial"/>
            </a:endParaRPr>
          </a:p>
          <a:p>
            <a:pPr marL="343080" indent="-76320">
              <a:lnSpc>
                <a:spcPct val="107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fr-FR" sz="2800" spc="-1" strike="noStrike">
              <a:latin typeface="Arial"/>
            </a:endParaRPr>
          </a:p>
          <a:p>
            <a:pPr marL="343080" indent="-343080">
              <a:lnSpc>
                <a:spcPct val="107000"/>
              </a:lnSpc>
              <a:spcBef>
                <a:spcPts val="751"/>
              </a:spcBef>
              <a:buClr>
                <a:srgbClr val="525b13"/>
              </a:buClr>
              <a:buFont typeface="Arial"/>
              <a:buChar char="("/>
              <a:tabLst>
                <a:tab algn="l" pos="0"/>
              </a:tabLst>
            </a:pPr>
            <a:r>
              <a:rPr b="1" lang="fr-FR" sz="2800" spc="-1" strike="noStrike">
                <a:solidFill>
                  <a:srgbClr val="000000"/>
                </a:solidFill>
                <a:latin typeface="Arial"/>
                <a:ea typeface="Arial"/>
              </a:rPr>
              <a:t>Connaissance de base  en anglais)</a:t>
            </a:r>
            <a:endParaRPr b="0" lang="fr-FR" sz="2800" spc="-1" strike="noStrike">
              <a:latin typeface="Arial"/>
            </a:endParaRPr>
          </a:p>
          <a:p>
            <a:pPr marL="343080" indent="-76320">
              <a:lnSpc>
                <a:spcPct val="107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fr-FR" sz="2800" spc="-1" strike="noStrike">
              <a:latin typeface="Arial"/>
            </a:endParaRPr>
          </a:p>
          <a:p>
            <a:pPr marL="343080" indent="-343080">
              <a:lnSpc>
                <a:spcPct val="107000"/>
              </a:lnSpc>
              <a:spcBef>
                <a:spcPts val="751"/>
              </a:spcBef>
              <a:buClr>
                <a:srgbClr val="525b13"/>
              </a:buClr>
              <a:buFont typeface="Arial"/>
              <a:buChar char="("/>
              <a:tabLst>
                <a:tab algn="l" pos="0"/>
              </a:tabLst>
            </a:pPr>
            <a:r>
              <a:rPr b="1" lang="fr-FR" sz="2800" spc="-1" strike="noStrike">
                <a:solidFill>
                  <a:srgbClr val="000000"/>
                </a:solidFill>
                <a:latin typeface="Arial"/>
                <a:ea typeface="Arial"/>
              </a:rPr>
              <a:t>Utilisation du poste de travail)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875" name="Google Shape;1416;p22"/>
          <p:cNvSpPr/>
          <p:nvPr/>
        </p:nvSpPr>
        <p:spPr>
          <a:xfrm>
            <a:off x="2054520" y="508320"/>
            <a:ext cx="7914240" cy="47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500" spc="-1" strike="noStrike">
                <a:solidFill>
                  <a:srgbClr val="a6b727"/>
                </a:solidFill>
                <a:latin typeface="Arial"/>
                <a:ea typeface="Arial"/>
              </a:rPr>
              <a:t>Référent digital</a:t>
            </a:r>
            <a:endParaRPr b="0" lang="fr-FR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6" name="Google Shape;1422;p23" descr=""/>
          <p:cNvPicPr/>
          <p:nvPr/>
        </p:nvPicPr>
        <p:blipFill>
          <a:blip r:embed="rId1"/>
          <a:stretch/>
        </p:blipFill>
        <p:spPr>
          <a:xfrm>
            <a:off x="10612440" y="485280"/>
            <a:ext cx="1326960" cy="967680"/>
          </a:xfrm>
          <a:prstGeom prst="rect">
            <a:avLst/>
          </a:prstGeom>
          <a:ln w="0">
            <a:noFill/>
          </a:ln>
        </p:spPr>
      </p:pic>
      <p:grpSp>
        <p:nvGrpSpPr>
          <p:cNvPr id="877" name="Google Shape;1423;p23"/>
          <p:cNvGrpSpPr/>
          <p:nvPr/>
        </p:nvGrpSpPr>
        <p:grpSpPr>
          <a:xfrm>
            <a:off x="-277920" y="1141200"/>
            <a:ext cx="4048560" cy="2399400"/>
            <a:chOff x="-277920" y="1141200"/>
            <a:chExt cx="4048560" cy="2399400"/>
          </a:xfrm>
        </p:grpSpPr>
        <p:sp>
          <p:nvSpPr>
            <p:cNvPr id="878" name="Google Shape;1424;p23"/>
            <p:cNvSpPr/>
            <p:nvPr/>
          </p:nvSpPr>
          <p:spPr>
            <a:xfrm rot="5400000">
              <a:off x="1387800" y="1405080"/>
              <a:ext cx="1115280" cy="9702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d6d445"/>
            </a:solidFill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9" name="Google Shape;1425;p23"/>
            <p:cNvSpPr/>
            <p:nvPr/>
          </p:nvSpPr>
          <p:spPr>
            <a:xfrm>
              <a:off x="1611360" y="1506600"/>
              <a:ext cx="667800" cy="767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51280" rIns="251280" tIns="251280" bIns="251280" anchor="ctr">
              <a:noAutofit/>
            </a:bodyPr>
            <a:p>
              <a:pPr algn="ctr"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0" lang="fr-FR" sz="6600" spc="-1" strike="noStrike">
                  <a:solidFill>
                    <a:srgbClr val="000000"/>
                  </a:solidFill>
                  <a:latin typeface="Arial"/>
                  <a:ea typeface="Arial"/>
                </a:rPr>
                <a:t>6</a:t>
              </a:r>
              <a:endParaRPr b="0" lang="fr-FR" sz="6600" spc="-1" strike="noStrike">
                <a:latin typeface="Arial"/>
              </a:endParaRPr>
            </a:p>
          </p:txBody>
        </p:sp>
        <p:sp>
          <p:nvSpPr>
            <p:cNvPr id="880" name="Google Shape;1426;p23"/>
            <p:cNvSpPr/>
            <p:nvPr/>
          </p:nvSpPr>
          <p:spPr>
            <a:xfrm>
              <a:off x="2394360" y="1141200"/>
              <a:ext cx="1376280" cy="1406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1" name="Google Shape;1427;p23"/>
            <p:cNvSpPr/>
            <p:nvPr/>
          </p:nvSpPr>
          <p:spPr>
            <a:xfrm>
              <a:off x="2394360" y="1141200"/>
              <a:ext cx="1376280" cy="1406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0840" rIns="60840" tIns="60840" bIns="60840" anchor="ctr">
              <a:noAutofit/>
            </a:bodyPr>
            <a:p>
              <a:pPr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1" lang="fr-FR" sz="1600" spc="-1" strike="noStrike">
                  <a:solidFill>
                    <a:srgbClr val="fe9e00"/>
                  </a:solidFill>
                  <a:latin typeface="Arial"/>
                  <a:ea typeface="Arial"/>
                </a:rPr>
                <a:t>SUIVI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882" name="Google Shape;1428;p23"/>
            <p:cNvSpPr/>
            <p:nvPr/>
          </p:nvSpPr>
          <p:spPr>
            <a:xfrm rot="5400000">
              <a:off x="339840" y="1405080"/>
              <a:ext cx="1115280" cy="9702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8bb57"/>
            </a:solidFill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3" name="Google Shape;1429;p23"/>
            <p:cNvSpPr/>
            <p:nvPr/>
          </p:nvSpPr>
          <p:spPr>
            <a:xfrm>
              <a:off x="563400" y="1506600"/>
              <a:ext cx="667800" cy="767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4" name="Google Shape;1430;p23"/>
            <p:cNvSpPr/>
            <p:nvPr/>
          </p:nvSpPr>
          <p:spPr>
            <a:xfrm rot="5400000">
              <a:off x="894600" y="2497680"/>
              <a:ext cx="1115280" cy="9702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6b9f9f"/>
            </a:solidFill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5" name="Google Shape;1431;p23"/>
            <p:cNvSpPr/>
            <p:nvPr/>
          </p:nvSpPr>
          <p:spPr>
            <a:xfrm>
              <a:off x="1118520" y="2599200"/>
              <a:ext cx="667800" cy="767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6" name="Google Shape;1432;p23"/>
            <p:cNvSpPr/>
            <p:nvPr/>
          </p:nvSpPr>
          <p:spPr>
            <a:xfrm>
              <a:off x="-277920" y="2648160"/>
              <a:ext cx="1204200" cy="668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7" name="Google Shape;1433;p23"/>
            <p:cNvSpPr/>
            <p:nvPr/>
          </p:nvSpPr>
          <p:spPr>
            <a:xfrm rot="5400000">
              <a:off x="1942920" y="2497680"/>
              <a:ext cx="1115280" cy="9702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818181"/>
            </a:solidFill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8" name="Google Shape;1434;p23"/>
            <p:cNvSpPr/>
            <p:nvPr/>
          </p:nvSpPr>
          <p:spPr>
            <a:xfrm>
              <a:off x="2166480" y="2599200"/>
              <a:ext cx="667800" cy="767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89" name="Google Shape;1435;p23"/>
          <p:cNvSpPr/>
          <p:nvPr/>
        </p:nvSpPr>
        <p:spPr>
          <a:xfrm>
            <a:off x="3155400" y="1137960"/>
            <a:ext cx="6095520" cy="109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br/>
            <a:r>
              <a:rPr b="1" lang="fr-FR" sz="2400" spc="-1" strike="noStrike">
                <a:solidFill>
                  <a:srgbClr val="a6b727"/>
                </a:solidFill>
                <a:latin typeface="Arial"/>
                <a:ea typeface="Arial"/>
              </a:rPr>
              <a:t>Un plan individualisé 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400" spc="-1" strike="noStrike">
                <a:solidFill>
                  <a:srgbClr val="a6b727"/>
                </a:solidFill>
                <a:latin typeface="Arial"/>
                <a:ea typeface="Arial"/>
              </a:rPr>
              <a:t>de formation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890" name="Google Shape;1436;p23"/>
          <p:cNvSpPr/>
          <p:nvPr/>
        </p:nvSpPr>
        <p:spPr>
          <a:xfrm>
            <a:off x="3230640" y="2332440"/>
            <a:ext cx="609552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br/>
            <a:r>
              <a:rPr b="1" lang="fr-FR" sz="2400" spc="-1" strike="noStrike">
                <a:solidFill>
                  <a:srgbClr val="a6b727"/>
                </a:solidFill>
                <a:latin typeface="Arial"/>
                <a:ea typeface="Arial"/>
              </a:rPr>
              <a:t>Un livret stagiaire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891" name="Google Shape;1437;p23"/>
          <p:cNvSpPr/>
          <p:nvPr/>
        </p:nvSpPr>
        <p:spPr>
          <a:xfrm>
            <a:off x="3380040" y="4307040"/>
            <a:ext cx="6095520" cy="109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br/>
            <a:r>
              <a:rPr b="1" lang="fr-FR" sz="2400" spc="-1" strike="noStrike">
                <a:solidFill>
                  <a:srgbClr val="a6b727"/>
                </a:solidFill>
                <a:latin typeface="Arial"/>
                <a:ea typeface="Arial"/>
              </a:rPr>
              <a:t>Une évaluation des acquis 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400" spc="-1" strike="noStrike">
                <a:solidFill>
                  <a:srgbClr val="a6b727"/>
                </a:solidFill>
                <a:latin typeface="Arial"/>
                <a:ea typeface="Arial"/>
              </a:rPr>
              <a:t>en cours de formation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892" name="Google Shape;1438;p23"/>
          <p:cNvSpPr/>
          <p:nvPr/>
        </p:nvSpPr>
        <p:spPr>
          <a:xfrm>
            <a:off x="3740040" y="5603760"/>
            <a:ext cx="609552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br/>
            <a:r>
              <a:rPr b="1" lang="fr-FR" sz="2400" spc="-1" strike="noStrike">
                <a:solidFill>
                  <a:srgbClr val="a6b727"/>
                </a:solidFill>
                <a:latin typeface="Arial"/>
                <a:ea typeface="Arial"/>
              </a:rPr>
              <a:t>Une attestation de compétences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893" name="Google Shape;1439;p23"/>
          <p:cNvSpPr/>
          <p:nvPr/>
        </p:nvSpPr>
        <p:spPr>
          <a:xfrm>
            <a:off x="3380040" y="3142080"/>
            <a:ext cx="6095520" cy="109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br/>
            <a:r>
              <a:rPr b="1" lang="fr-FR" sz="2400" spc="-1" strike="noStrike">
                <a:solidFill>
                  <a:srgbClr val="a6b727"/>
                </a:solidFill>
                <a:latin typeface="Arial"/>
                <a:ea typeface="Arial"/>
              </a:rPr>
              <a:t>Du soutien personnalisé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400" spc="-1" strike="noStrike">
                <a:solidFill>
                  <a:srgbClr val="a6b727"/>
                </a:solidFill>
                <a:latin typeface="Arial"/>
                <a:ea typeface="Arial"/>
              </a:rPr>
              <a:t> </a:t>
            </a:r>
            <a:r>
              <a:rPr b="1" lang="fr-FR" sz="2400" spc="-1" strike="noStrike">
                <a:solidFill>
                  <a:srgbClr val="a6b727"/>
                </a:solidFill>
                <a:latin typeface="Arial"/>
                <a:ea typeface="Arial"/>
              </a:rPr>
              <a:t>pour réussir la formation 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894" name="Google Shape;1440;p23"/>
          <p:cNvSpPr/>
          <p:nvPr/>
        </p:nvSpPr>
        <p:spPr>
          <a:xfrm>
            <a:off x="2220840" y="508320"/>
            <a:ext cx="7747920" cy="47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500" spc="-1" strike="noStrike">
                <a:solidFill>
                  <a:srgbClr val="a6b727"/>
                </a:solidFill>
                <a:latin typeface="Arial"/>
                <a:ea typeface="Arial"/>
              </a:rPr>
              <a:t>Référent digital</a:t>
            </a:r>
            <a:endParaRPr b="0" lang="fr-FR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1500">
        <p:split dir="out" orient="vert"/>
      </p:transition>
    </mc:Choice>
    <mc:Fallback>
      <p:transition spd="slow">
        <p:split dir="out" orient="vert"/>
      </p:transition>
    </mc:Fallback>
  </mc:AlternateContent>
  <p:timing>
    <p:tnLst>
      <p:par>
        <p:cTn id="352" dur="indefinite" restart="never" nodeType="tmRoot">
          <p:childTnLst>
            <p:seq>
              <p:cTn id="353" dur="indefinite" nodeType="mainSeq">
                <p:childTnLst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8" dur="500"/>
                                        <p:tgtEl>
                                          <p:spTgt spid="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3" dur="500"/>
                                        <p:tgtEl>
                                          <p:spTgt spid="8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8" dur="1000"/>
                                        <p:tgtEl>
                                          <p:spTgt spid="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3" dur="500"/>
                                        <p:tgtEl>
                                          <p:spTgt spid="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4" dur="500"/>
                                        <p:tgtEl>
                                          <p:spTgt spid="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9" dur="500"/>
                                        <p:tgtEl>
                                          <p:spTgt spid="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0" dur="500"/>
                                        <p:tgtEl>
                                          <p:spTgt spid="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5" dur="500"/>
                                        <p:tgtEl>
                                          <p:spTgt spid="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0" dur="500"/>
                                        <p:tgtEl>
                                          <p:spTgt spid="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5" dur="500"/>
                                        <p:tgtEl>
                                          <p:spTgt spid="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1445;p24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96" name="Google Shape;1446;p24"/>
          <p:cNvGrpSpPr/>
          <p:nvPr/>
        </p:nvGrpSpPr>
        <p:grpSpPr>
          <a:xfrm>
            <a:off x="0" y="-8640"/>
            <a:ext cx="12191760" cy="6866280"/>
            <a:chOff x="0" y="-8640"/>
            <a:chExt cx="12191760" cy="6866280"/>
          </a:xfrm>
        </p:grpSpPr>
        <p:sp>
          <p:nvSpPr>
            <p:cNvPr id="897" name="Google Shape;1447;p24"/>
            <p:cNvSpPr/>
            <p:nvPr/>
          </p:nvSpPr>
          <p:spPr>
            <a:xfrm flipH="1">
              <a:off x="7424640" y="3681360"/>
              <a:ext cx="4763160" cy="3176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d8d8d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8" name="Google Shape;1448;p2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9" name="Google Shape;1449;p24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0" name="Google Shape;1450;p24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1" name="Google Shape;1451;p24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7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2" name="Google Shape;1452;p24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9edff5">
                <a:alpha val="7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3" name="Google Shape;1453;p24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4" name="Google Shape;1454;p24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5" name="Google Shape;1455;p24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06" name="Google Shape;1456;p24"/>
          <p:cNvSpPr/>
          <p:nvPr/>
        </p:nvSpPr>
        <p:spPr>
          <a:xfrm>
            <a:off x="477000" y="480240"/>
            <a:ext cx="11237760" cy="5897520"/>
          </a:xfrm>
          <a:prstGeom prst="rect">
            <a:avLst/>
          </a:prstGeom>
          <a:solidFill>
            <a:srgbClr val="ffffff"/>
          </a:solidFill>
          <a:ln w="0">
            <a:noFill/>
          </a:ln>
          <a:effectLst>
            <a:outerShdw algn="t" blurRad="63360" dir="5400000" dist="17640" rotWithShape="0">
              <a:srgbClr val="000000">
                <a:alpha val="43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907" name="Google Shape;1457;p24" descr="Une image contenant texte, signe&#10;&#10;Description générée automatiquement"/>
          <p:cNvPicPr/>
          <p:nvPr/>
        </p:nvPicPr>
        <p:blipFill>
          <a:blip r:embed="rId1"/>
          <a:stretch/>
        </p:blipFill>
        <p:spPr>
          <a:xfrm>
            <a:off x="2409840" y="1131840"/>
            <a:ext cx="7487640" cy="497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8" name="Google Shape;1462;p25"/>
          <p:cNvGrpSpPr/>
          <p:nvPr/>
        </p:nvGrpSpPr>
        <p:grpSpPr>
          <a:xfrm>
            <a:off x="0" y="-8640"/>
            <a:ext cx="12191760" cy="6866280"/>
            <a:chOff x="0" y="-8640"/>
            <a:chExt cx="12191760" cy="6866280"/>
          </a:xfrm>
        </p:grpSpPr>
        <p:sp>
          <p:nvSpPr>
            <p:cNvPr id="909" name="Google Shape;1463;p25"/>
            <p:cNvSpPr/>
            <p:nvPr/>
          </p:nvSpPr>
          <p:spPr>
            <a:xfrm>
              <a:off x="9371160" y="0"/>
              <a:ext cx="1218960" cy="6857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5fcbef">
                  <a:alpha val="69803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0" name="Google Shape;1464;p25"/>
            <p:cNvSpPr/>
            <p:nvPr/>
          </p:nvSpPr>
          <p:spPr>
            <a:xfrm flipH="1">
              <a:off x="7424640" y="3681360"/>
              <a:ext cx="4763160" cy="3176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5fcbef">
                  <a:alpha val="69803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1" name="Google Shape;1465;p25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2" name="Google Shape;1466;p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3" name="Google Shape;1467;p25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4" name="Google Shape;1468;p25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5" name="Google Shape;1469;p25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6" name="Google Shape;1470;p25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7" name="Google Shape;1471;p25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8" name="Google Shape;1472;p25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19" name="Google Shape;1473;p25"/>
          <p:cNvSpPr/>
          <p:nvPr/>
        </p:nvSpPr>
        <p:spPr>
          <a:xfrm>
            <a:off x="2403360" y="3048120"/>
            <a:ext cx="5178240" cy="132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fr-FR" sz="4000" spc="-1" strike="noStrike">
                <a:solidFill>
                  <a:srgbClr val="0070c0"/>
                </a:solidFill>
                <a:latin typeface="Times New Roman"/>
                <a:ea typeface="Times New Roman"/>
              </a:rPr>
              <a:t>Siège Social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920" name="Google Shape;1474;p25"/>
          <p:cNvSpPr/>
          <p:nvPr/>
        </p:nvSpPr>
        <p:spPr>
          <a:xfrm>
            <a:off x="2304000" y="3970080"/>
            <a:ext cx="5377320" cy="250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3000" spc="-1" strike="noStrike">
                <a:solidFill>
                  <a:srgbClr val="3f3f3f"/>
                </a:solidFill>
                <a:latin typeface="Trebuchet MS"/>
                <a:ea typeface="Trebuchet MS"/>
              </a:rPr>
              <a:t>📫 </a:t>
            </a:r>
            <a:r>
              <a:rPr b="1" lang="fr-FR" sz="3000" spc="-1" strike="noStrike">
                <a:solidFill>
                  <a:srgbClr val="3f3f3f"/>
                </a:solidFill>
                <a:latin typeface="Trebuchet MS"/>
                <a:ea typeface="Trebuchet MS"/>
              </a:rPr>
              <a:t>25 Rue de la Vague,</a:t>
            </a:r>
            <a:endParaRPr b="0" lang="fr-FR" sz="3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fr-FR" sz="3000" spc="-1" strike="noStrike">
                <a:solidFill>
                  <a:srgbClr val="3f3f3f"/>
                </a:solidFill>
                <a:latin typeface="Trebuchet MS"/>
                <a:ea typeface="Trebuchet MS"/>
              </a:rPr>
              <a:t>   </a:t>
            </a:r>
            <a:r>
              <a:rPr b="1" lang="fr-FR" sz="3000" spc="-1" strike="noStrike">
                <a:solidFill>
                  <a:srgbClr val="3f3f3f"/>
                </a:solidFill>
                <a:latin typeface="Trebuchet MS"/>
                <a:ea typeface="Trebuchet MS"/>
              </a:rPr>
              <a:t>59650 Villeneuve-d'Ascq</a:t>
            </a:r>
            <a:endParaRPr b="0" lang="fr-FR" sz="3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fr-FR" sz="3000" spc="-1" strike="noStrike">
                <a:solidFill>
                  <a:srgbClr val="3f3f3f"/>
                </a:solidFill>
                <a:latin typeface="Trebuchet MS"/>
                <a:ea typeface="Trebuchet MS"/>
              </a:rPr>
              <a:t>✆ </a:t>
            </a:r>
            <a:r>
              <a:rPr b="0" i="1" lang="fr-FR" sz="3000" spc="-1" strike="noStrike">
                <a:solidFill>
                  <a:srgbClr val="3f3f3f"/>
                </a:solidFill>
                <a:latin typeface="Trebuchet MS"/>
                <a:ea typeface="Trebuchet MS"/>
              </a:rPr>
              <a:t>03.59.61.22.00</a:t>
            </a:r>
            <a:endParaRPr b="0" lang="fr-FR" sz="3000" spc="-1" strike="noStrike">
              <a:latin typeface="Arial"/>
            </a:endParaRPr>
          </a:p>
        </p:txBody>
      </p:sp>
      <p:pic>
        <p:nvPicPr>
          <p:cNvPr id="921" name="Google Shape;1475;p25" descr=""/>
          <p:cNvPicPr/>
          <p:nvPr/>
        </p:nvPicPr>
        <p:blipFill>
          <a:blip r:embed="rId1"/>
          <a:stretch/>
        </p:blipFill>
        <p:spPr>
          <a:xfrm>
            <a:off x="2813760" y="355680"/>
            <a:ext cx="4357800" cy="2561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922;p3"/>
          <p:cNvGrpSpPr/>
          <p:nvPr/>
        </p:nvGrpSpPr>
        <p:grpSpPr>
          <a:xfrm>
            <a:off x="0" y="-8640"/>
            <a:ext cx="12191760" cy="6866280"/>
            <a:chOff x="0" y="-8640"/>
            <a:chExt cx="12191760" cy="6866280"/>
          </a:xfrm>
        </p:grpSpPr>
        <p:sp>
          <p:nvSpPr>
            <p:cNvPr id="473" name="Google Shape;923;p3"/>
            <p:cNvSpPr/>
            <p:nvPr/>
          </p:nvSpPr>
          <p:spPr>
            <a:xfrm>
              <a:off x="9371160" y="0"/>
              <a:ext cx="1218960" cy="6857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5fcbef">
                  <a:alpha val="69803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4" name="Google Shape;924;p3"/>
            <p:cNvSpPr/>
            <p:nvPr/>
          </p:nvSpPr>
          <p:spPr>
            <a:xfrm flipH="1">
              <a:off x="7424640" y="3681360"/>
              <a:ext cx="4763160" cy="3176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5fcbef">
                  <a:alpha val="69803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5" name="Google Shape;925;p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6" name="Google Shape;926;p3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7" name="Google Shape;927;p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8" name="Google Shape;928;p3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9" name="Google Shape;929;p3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0" name="Google Shape;930;p3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1" name="Google Shape;931;p3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2" name="Google Shape;932;p3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3" name="Google Shape;933;p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Google Shape;934;p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Google Shape;935;p3"/>
          <p:cNvSpPr/>
          <p:nvPr/>
        </p:nvSpPr>
        <p:spPr>
          <a:xfrm>
            <a:off x="5111280" y="0"/>
            <a:ext cx="1218960" cy="685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6b0e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Google Shape;936;p3"/>
          <p:cNvSpPr/>
          <p:nvPr/>
        </p:nvSpPr>
        <p:spPr>
          <a:xfrm flipH="1">
            <a:off x="3290400" y="3681360"/>
            <a:ext cx="4763160" cy="31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7f7f7f">
                <a:alpha val="8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Google Shape;937;p3"/>
          <p:cNvSpPr/>
          <p:nvPr/>
        </p:nvSpPr>
        <p:spPr>
          <a:xfrm>
            <a:off x="448272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Google Shape;938;p3"/>
          <p:cNvSpPr/>
          <p:nvPr/>
        </p:nvSpPr>
        <p:spPr>
          <a:xfrm>
            <a:off x="490464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Google Shape;939;p3"/>
          <p:cNvSpPr/>
          <p:nvPr/>
        </p:nvSpPr>
        <p:spPr>
          <a:xfrm>
            <a:off x="423360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Google Shape;940;p3"/>
          <p:cNvSpPr/>
          <p:nvPr/>
        </p:nvSpPr>
        <p:spPr>
          <a:xfrm>
            <a:off x="463572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226292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Google Shape;941;p3"/>
          <p:cNvSpPr/>
          <p:nvPr/>
        </p:nvSpPr>
        <p:spPr>
          <a:xfrm>
            <a:off x="567288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Google Shape;942;p3"/>
          <p:cNvSpPr/>
          <p:nvPr/>
        </p:nvSpPr>
        <p:spPr>
          <a:xfrm>
            <a:off x="6197760" y="-8640"/>
            <a:ext cx="5994000" cy="6866280"/>
          </a:xfrm>
          <a:custGeom>
            <a:avLst/>
            <a:gdLst/>
            <a:ahLst/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158760" y="1657800"/>
            <a:ext cx="5577840" cy="4377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4000" spc="-1" strike="noStrike">
                <a:solidFill>
                  <a:srgbClr val="7030a0"/>
                </a:solidFill>
                <a:latin typeface="Arial"/>
                <a:ea typeface="Arial"/>
              </a:rPr>
              <a:t>Référent Digital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Google Shape;944;p3"/>
          <p:cNvSpPr/>
          <p:nvPr/>
        </p:nvSpPr>
        <p:spPr>
          <a:xfrm>
            <a:off x="6156360" y="-522720"/>
            <a:ext cx="6356160" cy="414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br/>
            <a:br/>
            <a:br/>
            <a:r>
              <a:rPr b="0" lang="fr-FR" sz="4400" spc="-1" strike="noStrike">
                <a:solidFill>
                  <a:srgbClr val="c00000"/>
                </a:solidFill>
                <a:latin typeface="Trebuchet MS"/>
                <a:ea typeface="Trebuchet MS"/>
              </a:rPr>
              <a:t>Formation </a:t>
            </a:r>
            <a:endParaRPr b="0" lang="fr-FR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4400" spc="-1" strike="noStrike">
                <a:solidFill>
                  <a:srgbClr val="000000"/>
                </a:solidFill>
                <a:latin typeface="Trebuchet MS"/>
                <a:ea typeface="Trebuchet MS"/>
              </a:rPr>
              <a:t>« </a:t>
            </a:r>
            <a:r>
              <a:rPr b="0" lang="fr-FR" sz="4000" spc="-1" strike="noStrike">
                <a:solidFill>
                  <a:srgbClr val="000000"/>
                </a:solidFill>
                <a:latin typeface="Trebuchet MS"/>
                <a:ea typeface="Trebuchet MS"/>
              </a:rPr>
              <a:t>Certifiante</a:t>
            </a:r>
            <a:r>
              <a:rPr b="0" lang="fr-FR" sz="4400" spc="-1" strike="noStrike">
                <a:solidFill>
                  <a:srgbClr val="000000"/>
                </a:solidFill>
                <a:latin typeface="Trebuchet MS"/>
                <a:ea typeface="Trebuchet MS"/>
              </a:rPr>
              <a:t> »</a:t>
            </a:r>
            <a:endParaRPr b="0" lang="fr-FR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br/>
            <a:endParaRPr b="0" lang="fr-FR" sz="4400" spc="-1" strike="noStrike">
              <a:latin typeface="Arial"/>
            </a:endParaRPr>
          </a:p>
        </p:txBody>
      </p:sp>
      <p:pic>
        <p:nvPicPr>
          <p:cNvPr id="495" name="Google Shape;945;p3" descr=""/>
          <p:cNvPicPr/>
          <p:nvPr/>
        </p:nvPicPr>
        <p:blipFill>
          <a:blip r:embed="rId1"/>
          <a:stretch/>
        </p:blipFill>
        <p:spPr>
          <a:xfrm>
            <a:off x="155520" y="1051200"/>
            <a:ext cx="3315600" cy="1497960"/>
          </a:xfrm>
          <a:prstGeom prst="rect">
            <a:avLst/>
          </a:prstGeom>
          <a:ln w="0">
            <a:noFill/>
          </a:ln>
        </p:spPr>
      </p:pic>
      <p:pic>
        <p:nvPicPr>
          <p:cNvPr id="496" name="Google Shape;946;p3" descr=""/>
          <p:cNvPicPr/>
          <p:nvPr/>
        </p:nvPicPr>
        <p:blipFill>
          <a:blip r:embed="rId2"/>
          <a:stretch/>
        </p:blipFill>
        <p:spPr>
          <a:xfrm>
            <a:off x="2932920" y="891720"/>
            <a:ext cx="2333520" cy="1701720"/>
          </a:xfrm>
          <a:prstGeom prst="rect">
            <a:avLst/>
          </a:prstGeom>
          <a:ln w="0">
            <a:noFill/>
          </a:ln>
        </p:spPr>
      </p:pic>
      <p:pic>
        <p:nvPicPr>
          <p:cNvPr id="497" name="Google Shape;947;p3" descr=""/>
          <p:cNvPicPr/>
          <p:nvPr/>
        </p:nvPicPr>
        <p:blipFill>
          <a:blip r:embed="rId3"/>
          <a:stretch/>
        </p:blipFill>
        <p:spPr>
          <a:xfrm>
            <a:off x="909360" y="4349160"/>
            <a:ext cx="2918160" cy="1946520"/>
          </a:xfrm>
          <a:prstGeom prst="rect">
            <a:avLst/>
          </a:prstGeom>
          <a:ln w="0">
            <a:noFill/>
          </a:ln>
        </p:spPr>
      </p:pic>
      <p:sp>
        <p:nvSpPr>
          <p:cNvPr id="498" name="Google Shape;948;p3"/>
          <p:cNvSpPr/>
          <p:nvPr/>
        </p:nvSpPr>
        <p:spPr>
          <a:xfrm>
            <a:off x="8971200" y="2019960"/>
            <a:ext cx="758160" cy="11059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cap="rnd"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Google Shape;949;p3"/>
          <p:cNvSpPr/>
          <p:nvPr/>
        </p:nvSpPr>
        <p:spPr>
          <a:xfrm>
            <a:off x="6747840" y="3482280"/>
            <a:ext cx="556092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Attestation </a:t>
            </a:r>
            <a:endParaRPr b="0" lang="fr-FR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de </a:t>
            </a:r>
            <a:endParaRPr b="0" lang="fr-FR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Compétences Numérique</a:t>
            </a:r>
            <a:endParaRPr b="0" lang="fr-F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1822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Google Shape;955;p4" descr=""/>
          <p:cNvPicPr/>
          <p:nvPr/>
        </p:nvPicPr>
        <p:blipFill>
          <a:blip r:embed="rId1"/>
          <a:stretch/>
        </p:blipFill>
        <p:spPr>
          <a:xfrm>
            <a:off x="10612440" y="485280"/>
            <a:ext cx="1326960" cy="967680"/>
          </a:xfrm>
          <a:prstGeom prst="rect">
            <a:avLst/>
          </a:prstGeom>
          <a:ln w="0">
            <a:noFill/>
          </a:ln>
        </p:spPr>
      </p:pic>
      <p:grpSp>
        <p:nvGrpSpPr>
          <p:cNvPr id="501" name="Google Shape;956;p4"/>
          <p:cNvGrpSpPr/>
          <p:nvPr/>
        </p:nvGrpSpPr>
        <p:grpSpPr>
          <a:xfrm>
            <a:off x="-277920" y="277200"/>
            <a:ext cx="4048560" cy="2399400"/>
            <a:chOff x="-277920" y="277200"/>
            <a:chExt cx="4048560" cy="2399400"/>
          </a:xfrm>
        </p:grpSpPr>
        <p:sp>
          <p:nvSpPr>
            <p:cNvPr id="502" name="Google Shape;957;p4"/>
            <p:cNvSpPr/>
            <p:nvPr/>
          </p:nvSpPr>
          <p:spPr>
            <a:xfrm rot="5400000">
              <a:off x="1387800" y="541080"/>
              <a:ext cx="1115280" cy="9702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d6d445"/>
            </a:solidFill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3" name="Google Shape;958;p4"/>
            <p:cNvSpPr/>
            <p:nvPr/>
          </p:nvSpPr>
          <p:spPr>
            <a:xfrm>
              <a:off x="1611360" y="642600"/>
              <a:ext cx="667800" cy="767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51280" rIns="251280" tIns="251280" bIns="251280" anchor="ctr">
              <a:noAutofit/>
            </a:bodyPr>
            <a:p>
              <a:pPr algn="ctr"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0" lang="fr-FR" sz="6600" spc="-1" strike="noStrike">
                  <a:solidFill>
                    <a:srgbClr val="000000"/>
                  </a:solidFill>
                  <a:latin typeface="Arial"/>
                  <a:ea typeface="Arial"/>
                </a:rPr>
                <a:t>4</a:t>
              </a:r>
              <a:endParaRPr b="0" lang="fr-FR" sz="6600" spc="-1" strike="noStrike">
                <a:latin typeface="Arial"/>
              </a:endParaRPr>
            </a:p>
          </p:txBody>
        </p:sp>
        <p:sp>
          <p:nvSpPr>
            <p:cNvPr id="504" name="Google Shape;959;p4"/>
            <p:cNvSpPr/>
            <p:nvPr/>
          </p:nvSpPr>
          <p:spPr>
            <a:xfrm>
              <a:off x="2394360" y="277200"/>
              <a:ext cx="1376280" cy="1406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5" name="Google Shape;960;p4"/>
            <p:cNvSpPr/>
            <p:nvPr/>
          </p:nvSpPr>
          <p:spPr>
            <a:xfrm>
              <a:off x="2394360" y="277200"/>
              <a:ext cx="1376280" cy="1406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0840" rIns="60840" tIns="60840" bIns="60840" anchor="ctr">
              <a:noAutofit/>
            </a:bodyPr>
            <a:p>
              <a:pPr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1" lang="fr-FR" sz="1600" spc="-1" strike="noStrike">
                  <a:solidFill>
                    <a:srgbClr val="fe9e00"/>
                  </a:solidFill>
                  <a:latin typeface="Arial"/>
                  <a:ea typeface="Arial"/>
                </a:rPr>
                <a:t>ACCÈS À LA FORMATION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506" name="Google Shape;961;p4"/>
            <p:cNvSpPr/>
            <p:nvPr/>
          </p:nvSpPr>
          <p:spPr>
            <a:xfrm rot="5400000">
              <a:off x="339840" y="541080"/>
              <a:ext cx="1115280" cy="9702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8bb57"/>
            </a:solidFill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7" name="Google Shape;962;p4"/>
            <p:cNvSpPr/>
            <p:nvPr/>
          </p:nvSpPr>
          <p:spPr>
            <a:xfrm>
              <a:off x="563400" y="642600"/>
              <a:ext cx="667800" cy="767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8" name="Google Shape;963;p4"/>
            <p:cNvSpPr/>
            <p:nvPr/>
          </p:nvSpPr>
          <p:spPr>
            <a:xfrm rot="5400000">
              <a:off x="894600" y="1633680"/>
              <a:ext cx="1115280" cy="9702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6b9f9f"/>
            </a:solidFill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9" name="Google Shape;964;p4"/>
            <p:cNvSpPr/>
            <p:nvPr/>
          </p:nvSpPr>
          <p:spPr>
            <a:xfrm>
              <a:off x="1118520" y="1735200"/>
              <a:ext cx="667800" cy="767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0" name="Google Shape;965;p4"/>
            <p:cNvSpPr/>
            <p:nvPr/>
          </p:nvSpPr>
          <p:spPr>
            <a:xfrm>
              <a:off x="-277920" y="1784160"/>
              <a:ext cx="1204200" cy="668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1" name="Google Shape;966;p4"/>
            <p:cNvSpPr/>
            <p:nvPr/>
          </p:nvSpPr>
          <p:spPr>
            <a:xfrm rot="5400000">
              <a:off x="1942920" y="1633680"/>
              <a:ext cx="1115280" cy="9702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818181"/>
            </a:solidFill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2" name="Google Shape;967;p4"/>
            <p:cNvSpPr/>
            <p:nvPr/>
          </p:nvSpPr>
          <p:spPr>
            <a:xfrm>
              <a:off x="2166480" y="1735200"/>
              <a:ext cx="667800" cy="767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3" name="Google Shape;968;p4"/>
          <p:cNvSpPr/>
          <p:nvPr/>
        </p:nvSpPr>
        <p:spPr>
          <a:xfrm>
            <a:off x="4069800" y="1567440"/>
            <a:ext cx="8121960" cy="75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marL="285840" indent="-114480">
              <a:lnSpc>
                <a:spcPct val="107000"/>
              </a:lnSpc>
              <a:buNone/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marL="285840" indent="-114480">
              <a:lnSpc>
                <a:spcPct val="107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514" name="Google Shape;969;p4"/>
          <p:cNvSpPr/>
          <p:nvPr/>
        </p:nvSpPr>
        <p:spPr>
          <a:xfrm>
            <a:off x="4478040" y="1759320"/>
            <a:ext cx="8121960" cy="410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marL="285840" indent="-114480">
              <a:lnSpc>
                <a:spcPct val="107000"/>
              </a:lnSpc>
              <a:buNone/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7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fr-FR" sz="2800" spc="-1" strike="noStrike">
                <a:solidFill>
                  <a:srgbClr val="000000"/>
                </a:solidFill>
                <a:latin typeface="Arial"/>
                <a:ea typeface="Arial"/>
              </a:rPr>
              <a:t>une réunion d’information 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107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fr-FR" sz="4000" spc="-1" strike="noStrike">
                <a:solidFill>
                  <a:srgbClr val="a6b727"/>
                </a:solidFill>
                <a:latin typeface="Arial"/>
                <a:ea typeface="Arial"/>
              </a:rPr>
              <a:t>                            </a:t>
            </a:r>
            <a:r>
              <a:rPr b="1" lang="fr-FR" sz="6000" spc="-1" strike="noStrike">
                <a:solidFill>
                  <a:srgbClr val="a6b727"/>
                </a:solidFill>
                <a:latin typeface="Arial"/>
                <a:ea typeface="Arial"/>
              </a:rPr>
              <a:t>+</a:t>
            </a:r>
            <a:endParaRPr b="0" lang="fr-FR" sz="6000" spc="-1" strike="noStrike">
              <a:latin typeface="Arial"/>
            </a:endParaRPr>
          </a:p>
          <a:p>
            <a:pPr algn="ctr">
              <a:lnSpc>
                <a:spcPct val="107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fr-FR" sz="3200" spc="-1" strike="noStrike">
                <a:solidFill>
                  <a:srgbClr val="000000"/>
                </a:solidFill>
                <a:latin typeface="Arial"/>
                <a:ea typeface="Arial"/>
              </a:rPr>
              <a:t>un test écrit de sélection</a:t>
            </a:r>
            <a:endParaRPr b="0" lang="fr-FR" sz="3200" spc="-1" strike="noStrike">
              <a:latin typeface="Arial"/>
            </a:endParaRPr>
          </a:p>
          <a:p>
            <a:pPr algn="ctr">
              <a:lnSpc>
                <a:spcPct val="107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fr-FR" sz="4800" spc="-1" strike="noStrike">
                <a:solidFill>
                  <a:srgbClr val="a6b727"/>
                </a:solidFill>
                <a:latin typeface="Arial"/>
                <a:ea typeface="Arial"/>
              </a:rPr>
              <a:t>+</a:t>
            </a:r>
            <a:endParaRPr b="0" lang="fr-FR" sz="4800" spc="-1" strike="noStrike">
              <a:latin typeface="Arial"/>
            </a:endParaRPr>
          </a:p>
          <a:p>
            <a:pPr algn="ctr">
              <a:lnSpc>
                <a:spcPct val="107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fr-FR" sz="3200" spc="-1" strike="noStrike">
                <a:solidFill>
                  <a:srgbClr val="000000"/>
                </a:solidFill>
                <a:latin typeface="Arial"/>
                <a:ea typeface="Arial"/>
              </a:rPr>
              <a:t>un entretien personnalisé  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515" name="Google Shape;970;p4"/>
          <p:cNvSpPr/>
          <p:nvPr/>
        </p:nvSpPr>
        <p:spPr>
          <a:xfrm>
            <a:off x="1939320" y="285840"/>
            <a:ext cx="7783560" cy="20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3200" spc="-1" strike="noStrike">
                <a:solidFill>
                  <a:srgbClr val="a6b727"/>
                </a:solidFill>
                <a:latin typeface="Arial"/>
                <a:ea typeface="Arial"/>
              </a:rPr>
              <a:t>Référent digital</a:t>
            </a:r>
            <a:endParaRPr b="0" lang="fr-F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3200" spc="-1" strike="noStrike">
              <a:latin typeface="Arial"/>
            </a:endParaRPr>
          </a:p>
          <a:p>
            <a:pPr marL="343080" indent="-343080" algn="ctr">
              <a:lnSpc>
                <a:spcPct val="100000"/>
              </a:lnSpc>
              <a:buClr>
                <a:srgbClr val="c00000"/>
              </a:buClr>
              <a:buFont typeface="Noto Sans Symbols"/>
              <a:buChar char="✔"/>
              <a:tabLst>
                <a:tab algn="l" pos="0"/>
              </a:tabLst>
            </a:pPr>
            <a:r>
              <a:rPr b="1" lang="fr-FR" sz="3200" spc="-1" strike="noStrike">
                <a:solidFill>
                  <a:srgbClr val="c00000"/>
                </a:solidFill>
                <a:latin typeface="Arial Black"/>
                <a:ea typeface="Arial Black"/>
              </a:rPr>
              <a:t>ADMISSION :</a:t>
            </a:r>
            <a:endParaRPr b="0" lang="fr-F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516" name="Google Shape;971;p4"/>
          <p:cNvSpPr/>
          <p:nvPr/>
        </p:nvSpPr>
        <p:spPr>
          <a:xfrm>
            <a:off x="837720" y="3688920"/>
            <a:ext cx="3640320" cy="2215080"/>
          </a:xfrm>
          <a:prstGeom prst="wedgeEllipseCallout">
            <a:avLst>
              <a:gd name="adj1" fmla="val 40232"/>
              <a:gd name="adj2" fmla="val -62382"/>
            </a:avLst>
          </a:prstGeom>
          <a:solidFill>
            <a:schemeClr val="lt1"/>
          </a:solidFill>
          <a:ln w="38100">
            <a:solidFill>
              <a:srgbClr val="79851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3200" spc="-1" strike="noStrike">
                <a:solidFill>
                  <a:srgbClr val="000000"/>
                </a:solidFill>
                <a:latin typeface="Arial"/>
                <a:ea typeface="Arial"/>
              </a:rPr>
              <a:t>Avec remise à niveau si nécessaire</a:t>
            </a:r>
            <a:endParaRPr b="0" lang="fr-F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1500">
        <p:split dir="out" orient="vert"/>
      </p:transition>
    </mc:Choice>
    <mc:Fallback>
      <p:transition spd="slow">
        <p:split dir="out" orient="vert"/>
      </p:transition>
    </mc:Fallback>
  </mc:AlternateContent>
  <p:timing>
    <p:tnLst>
      <p:par>
        <p:cTn id="18" dur="indefinite" restart="never" nodeType="tmRoot">
          <p:childTnLst>
            <p:seq>
              <p:cTn id="19" dur="indefinite" nodeType="mainSeq">
                <p:childTnLst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" dur="2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7" name="Google Shape;976;p5"/>
          <p:cNvGrpSpPr/>
          <p:nvPr/>
        </p:nvGrpSpPr>
        <p:grpSpPr>
          <a:xfrm>
            <a:off x="0" y="-8640"/>
            <a:ext cx="12191760" cy="6866280"/>
            <a:chOff x="0" y="-8640"/>
            <a:chExt cx="12191760" cy="6866280"/>
          </a:xfrm>
        </p:grpSpPr>
        <p:sp>
          <p:nvSpPr>
            <p:cNvPr id="518" name="Google Shape;977;p5"/>
            <p:cNvSpPr/>
            <p:nvPr/>
          </p:nvSpPr>
          <p:spPr>
            <a:xfrm>
              <a:off x="9371160" y="0"/>
              <a:ext cx="1218960" cy="6857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5fcbef">
                  <a:alpha val="69803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9" name="Google Shape;978;p5"/>
            <p:cNvSpPr/>
            <p:nvPr/>
          </p:nvSpPr>
          <p:spPr>
            <a:xfrm flipH="1">
              <a:off x="7424640" y="3681360"/>
              <a:ext cx="4763160" cy="3176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5fcbef">
                  <a:alpha val="69803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0" name="Google Shape;979;p5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1" name="Google Shape;980;p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2" name="Google Shape;981;p5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3" name="Google Shape;982;p5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4" name="Google Shape;983;p5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5" name="Google Shape;984;p5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6" name="Google Shape;985;p5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7" name="Google Shape;986;p5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28" name="Google Shape;987;p5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Google Shape;988;p5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Google Shape;989;p5"/>
          <p:cNvSpPr/>
          <p:nvPr/>
        </p:nvSpPr>
        <p:spPr>
          <a:xfrm>
            <a:off x="5111280" y="0"/>
            <a:ext cx="1218960" cy="685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6b0e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Google Shape;990;p5"/>
          <p:cNvSpPr/>
          <p:nvPr/>
        </p:nvSpPr>
        <p:spPr>
          <a:xfrm flipH="1">
            <a:off x="3290400" y="3681360"/>
            <a:ext cx="4763160" cy="31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7f7f7f">
                <a:alpha val="8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Google Shape;991;p5"/>
          <p:cNvSpPr/>
          <p:nvPr/>
        </p:nvSpPr>
        <p:spPr>
          <a:xfrm>
            <a:off x="448272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Google Shape;992;p5"/>
          <p:cNvSpPr/>
          <p:nvPr/>
        </p:nvSpPr>
        <p:spPr>
          <a:xfrm>
            <a:off x="490464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Google Shape;993;p5"/>
          <p:cNvSpPr/>
          <p:nvPr/>
        </p:nvSpPr>
        <p:spPr>
          <a:xfrm>
            <a:off x="423360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Google Shape;994;p5"/>
          <p:cNvSpPr/>
          <p:nvPr/>
        </p:nvSpPr>
        <p:spPr>
          <a:xfrm>
            <a:off x="463572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226292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Google Shape;995;p5"/>
          <p:cNvSpPr/>
          <p:nvPr/>
        </p:nvSpPr>
        <p:spPr>
          <a:xfrm>
            <a:off x="567288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Google Shape;996;p5"/>
          <p:cNvSpPr/>
          <p:nvPr/>
        </p:nvSpPr>
        <p:spPr>
          <a:xfrm>
            <a:off x="6197760" y="-8640"/>
            <a:ext cx="5994000" cy="6866280"/>
          </a:xfrm>
          <a:custGeom>
            <a:avLst/>
            <a:gdLst/>
            <a:ahLst/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PlaceHolder 1"/>
          <p:cNvSpPr>
            <a:spLocks noGrp="1"/>
          </p:cNvSpPr>
          <p:nvPr>
            <p:ph type="title"/>
          </p:nvPr>
        </p:nvSpPr>
        <p:spPr>
          <a:xfrm>
            <a:off x="158760" y="1657800"/>
            <a:ext cx="5391360" cy="4377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4000" spc="-1" strike="noStrike">
                <a:solidFill>
                  <a:srgbClr val="c00000"/>
                </a:solidFill>
                <a:latin typeface="Trebuchet MS"/>
                <a:ea typeface="Trebuchet MS"/>
              </a:rPr>
              <a:t>Devenir </a:t>
            </a:r>
            <a:br/>
            <a:r>
              <a:rPr b="1" lang="fr-FR" sz="4000" spc="-1" strike="noStrike">
                <a:solidFill>
                  <a:srgbClr val="002060"/>
                </a:solidFill>
                <a:latin typeface="Trebuchet MS"/>
                <a:ea typeface="Trebuchet MS"/>
              </a:rPr>
              <a:t>Référent Digital </a:t>
            </a:r>
            <a:r>
              <a:rPr b="1" lang="fr-FR" sz="3600" spc="-1" strike="noStrike">
                <a:solidFill>
                  <a:srgbClr val="002060"/>
                </a:solidFill>
                <a:latin typeface="Trebuchet MS"/>
                <a:ea typeface="Trebuchet MS"/>
              </a:rPr>
              <a:t>?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Google Shape;998;p5"/>
          <p:cNvSpPr/>
          <p:nvPr/>
        </p:nvSpPr>
        <p:spPr>
          <a:xfrm>
            <a:off x="6350760" y="191520"/>
            <a:ext cx="5994000" cy="51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marL="285840" indent="-285840">
              <a:lnSpc>
                <a:spcPct val="100000"/>
              </a:lnSpc>
              <a:buClr>
                <a:srgbClr val="c00000"/>
              </a:buClr>
              <a:buFont typeface="Noto Sans Symbols"/>
              <a:buChar char="⮚"/>
            </a:pPr>
            <a:r>
              <a:rPr b="1" lang="fr-FR" sz="2800" spc="-1" strike="noStrike">
                <a:solidFill>
                  <a:srgbClr val="c00000"/>
                </a:solidFill>
                <a:latin typeface="Arial Black"/>
                <a:ea typeface="Arial Black"/>
              </a:rPr>
              <a:t> </a:t>
            </a:r>
            <a:r>
              <a:rPr b="1" lang="fr-FR" sz="2800" spc="-1" strike="noStrike">
                <a:solidFill>
                  <a:srgbClr val="7030a0"/>
                </a:solidFill>
                <a:latin typeface="Arial Black"/>
                <a:ea typeface="Arial Black"/>
              </a:rPr>
              <a:t>OBJECTIFS DE L’ACTION :</a:t>
            </a:r>
            <a:endParaRPr b="0" lang="fr-FR" sz="2800" spc="-1" strike="noStrike">
              <a:latin typeface="Arial"/>
            </a:endParaRPr>
          </a:p>
        </p:txBody>
      </p:sp>
      <p:pic>
        <p:nvPicPr>
          <p:cNvPr id="540" name="Google Shape;999;p5" descr=""/>
          <p:cNvPicPr/>
          <p:nvPr/>
        </p:nvPicPr>
        <p:blipFill>
          <a:blip r:embed="rId1"/>
          <a:stretch/>
        </p:blipFill>
        <p:spPr>
          <a:xfrm>
            <a:off x="127800" y="554760"/>
            <a:ext cx="2666160" cy="1204200"/>
          </a:xfrm>
          <a:prstGeom prst="rect">
            <a:avLst/>
          </a:prstGeom>
          <a:ln w="0">
            <a:noFill/>
          </a:ln>
        </p:spPr>
      </p:pic>
      <p:pic>
        <p:nvPicPr>
          <p:cNvPr id="541" name="Google Shape;1000;p5" descr=""/>
          <p:cNvPicPr/>
          <p:nvPr/>
        </p:nvPicPr>
        <p:blipFill>
          <a:blip r:embed="rId2"/>
          <a:stretch/>
        </p:blipFill>
        <p:spPr>
          <a:xfrm>
            <a:off x="3039840" y="528480"/>
            <a:ext cx="1724040" cy="1257120"/>
          </a:xfrm>
          <a:prstGeom prst="rect">
            <a:avLst/>
          </a:prstGeom>
          <a:ln w="0">
            <a:noFill/>
          </a:ln>
        </p:spPr>
      </p:pic>
      <p:sp>
        <p:nvSpPr>
          <p:cNvPr id="542" name="Google Shape;1001;p5"/>
          <p:cNvSpPr/>
          <p:nvPr/>
        </p:nvSpPr>
        <p:spPr>
          <a:xfrm>
            <a:off x="6471720" y="996480"/>
            <a:ext cx="5789880" cy="528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Le/La Référent(e) Digital identifie les besoins et développe des solutions numériques au sein d’une structure comme : la création de sites web, solution e-commerce, publicité en ligne, services cloud</a:t>
            </a:r>
            <a:endParaRPr b="0" lang="fr-FR" sz="2400" spc="-1" strike="noStrike">
              <a:latin typeface="Arial"/>
            </a:endParaRPr>
          </a:p>
          <a:p>
            <a:pPr marL="343080" indent="-343080" algn="ctr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Font typeface="Noto Sans Symbols"/>
              <a:buChar char="⮚"/>
              <a:tabLst>
                <a:tab algn="l" pos="0"/>
              </a:tabLst>
            </a:pPr>
            <a:r>
              <a:rPr b="1" lang="fr-FR" sz="2800" spc="-1" strike="noStrike">
                <a:solidFill>
                  <a:srgbClr val="c00000"/>
                </a:solidFill>
                <a:latin typeface="Trebuchet MS"/>
                <a:ea typeface="Trebuchet MS"/>
              </a:rPr>
              <a:t>Véritable couteau suisse </a:t>
            </a:r>
            <a:r>
              <a:rPr b="0" lang="fr-FR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du numérique, il/elle sait offrir des solutions efficaces à tout type de structure ou projet.</a:t>
            </a:r>
            <a:endParaRPr b="0" lang="fr-FR" sz="2400" spc="-1" strike="noStrike">
              <a:latin typeface="Arial"/>
            </a:endParaRPr>
          </a:p>
          <a:p>
            <a:pPr marL="343080" indent="-22104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fr-FR" sz="2400" spc="-1" strike="noStrike">
              <a:latin typeface="Arial"/>
            </a:endParaRPr>
          </a:p>
          <a:p>
            <a:pPr marL="343080" indent="-343080" algn="ctr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Font typeface="Noto Sans Symbols"/>
              <a:buChar char="⮚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Être l’interlocuteur clé !, joue un rôle de conseil et d’exécution</a:t>
            </a:r>
            <a:endParaRPr b="0" lang="fr-FR" sz="2400" spc="-1" strike="noStrike">
              <a:latin typeface="Arial"/>
            </a:endParaRPr>
          </a:p>
        </p:txBody>
      </p:sp>
      <p:pic>
        <p:nvPicPr>
          <p:cNvPr id="543" name="Google Shape;1002;p5" descr=""/>
          <p:cNvPicPr/>
          <p:nvPr/>
        </p:nvPicPr>
        <p:blipFill>
          <a:blip r:embed="rId3"/>
          <a:stretch/>
        </p:blipFill>
        <p:spPr>
          <a:xfrm>
            <a:off x="838080" y="4727160"/>
            <a:ext cx="2830680" cy="188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0" dur="indefinite" restart="never" nodeType="tmRoot">
          <p:childTnLst>
            <p:seq>
              <p:cTn id="31" dur="indefinite" nodeType="mainSeq">
                <p:childTnLst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" dur="500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" dur="1822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Google Shape;1007;p6"/>
          <p:cNvGrpSpPr/>
          <p:nvPr/>
        </p:nvGrpSpPr>
        <p:grpSpPr>
          <a:xfrm>
            <a:off x="0" y="-8640"/>
            <a:ext cx="12191760" cy="6866280"/>
            <a:chOff x="0" y="-8640"/>
            <a:chExt cx="12191760" cy="6866280"/>
          </a:xfrm>
        </p:grpSpPr>
        <p:sp>
          <p:nvSpPr>
            <p:cNvPr id="545" name="Google Shape;1008;p6"/>
            <p:cNvSpPr/>
            <p:nvPr/>
          </p:nvSpPr>
          <p:spPr>
            <a:xfrm>
              <a:off x="9371160" y="0"/>
              <a:ext cx="1218960" cy="6857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5fcbef">
                  <a:alpha val="69803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6" name="Google Shape;1009;p6"/>
            <p:cNvSpPr/>
            <p:nvPr/>
          </p:nvSpPr>
          <p:spPr>
            <a:xfrm flipH="1">
              <a:off x="7424640" y="3681360"/>
              <a:ext cx="4763160" cy="3176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5fcbef">
                  <a:alpha val="69803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7" name="Google Shape;1010;p6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8" name="Google Shape;1011;p6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9" name="Google Shape;1012;p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0" name="Google Shape;1013;p6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1" name="Google Shape;1014;p6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2" name="Google Shape;1015;p6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3" name="Google Shape;1016;p6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4" name="Google Shape;1017;p6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55" name="Google Shape;1018;p6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Google Shape;1019;p6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Google Shape;1020;p6"/>
          <p:cNvSpPr/>
          <p:nvPr/>
        </p:nvSpPr>
        <p:spPr>
          <a:xfrm>
            <a:off x="5111280" y="0"/>
            <a:ext cx="1218960" cy="685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6b0e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8" name="Google Shape;1021;p6"/>
          <p:cNvSpPr/>
          <p:nvPr/>
        </p:nvSpPr>
        <p:spPr>
          <a:xfrm flipH="1">
            <a:off x="3290400" y="3681360"/>
            <a:ext cx="4763160" cy="31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7f7f7f">
                <a:alpha val="8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Google Shape;1022;p6"/>
          <p:cNvSpPr/>
          <p:nvPr/>
        </p:nvSpPr>
        <p:spPr>
          <a:xfrm>
            <a:off x="448272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Google Shape;1023;p6"/>
          <p:cNvSpPr/>
          <p:nvPr/>
        </p:nvSpPr>
        <p:spPr>
          <a:xfrm>
            <a:off x="490464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Google Shape;1024;p6"/>
          <p:cNvSpPr/>
          <p:nvPr/>
        </p:nvSpPr>
        <p:spPr>
          <a:xfrm>
            <a:off x="423360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2" name="Google Shape;1025;p6"/>
          <p:cNvSpPr/>
          <p:nvPr/>
        </p:nvSpPr>
        <p:spPr>
          <a:xfrm>
            <a:off x="463572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226292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Google Shape;1026;p6"/>
          <p:cNvSpPr/>
          <p:nvPr/>
        </p:nvSpPr>
        <p:spPr>
          <a:xfrm>
            <a:off x="567288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4" name="Google Shape;1027;p6"/>
          <p:cNvSpPr/>
          <p:nvPr/>
        </p:nvSpPr>
        <p:spPr>
          <a:xfrm>
            <a:off x="6197760" y="-8640"/>
            <a:ext cx="5994000" cy="6866280"/>
          </a:xfrm>
          <a:custGeom>
            <a:avLst/>
            <a:gdLst/>
            <a:ahLst/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5" name="PlaceHolder 1"/>
          <p:cNvSpPr>
            <a:spLocks noGrp="1"/>
          </p:cNvSpPr>
          <p:nvPr>
            <p:ph type="title"/>
          </p:nvPr>
        </p:nvSpPr>
        <p:spPr>
          <a:xfrm>
            <a:off x="158760" y="1657800"/>
            <a:ext cx="5391360" cy="4377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4000" spc="-1" strike="noStrike">
                <a:solidFill>
                  <a:srgbClr val="7030a0"/>
                </a:solidFill>
                <a:latin typeface="Arial"/>
                <a:ea typeface="Arial"/>
              </a:rPr>
              <a:t>Référent Digital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6" name="PlaceHolder 2"/>
          <p:cNvSpPr>
            <a:spLocks noGrp="1"/>
          </p:cNvSpPr>
          <p:nvPr>
            <p:ph/>
          </p:nvPr>
        </p:nvSpPr>
        <p:spPr>
          <a:xfrm>
            <a:off x="6891840" y="1248480"/>
            <a:ext cx="5733720" cy="1798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7" name="Google Shape;1030;p6"/>
          <p:cNvSpPr/>
          <p:nvPr/>
        </p:nvSpPr>
        <p:spPr>
          <a:xfrm>
            <a:off x="6581160" y="633960"/>
            <a:ext cx="5994000" cy="51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marL="285840" indent="-285840">
              <a:lnSpc>
                <a:spcPct val="100000"/>
              </a:lnSpc>
              <a:buClr>
                <a:srgbClr val="c00000"/>
              </a:buClr>
              <a:buFont typeface="Noto Sans Symbols"/>
              <a:buChar char="⮚"/>
            </a:pPr>
            <a:r>
              <a:rPr b="1" lang="fr-FR" sz="2800" spc="-1" strike="noStrike">
                <a:solidFill>
                  <a:srgbClr val="c00000"/>
                </a:solidFill>
                <a:latin typeface="Arial Black"/>
                <a:ea typeface="Arial Black"/>
              </a:rPr>
              <a:t> </a:t>
            </a:r>
            <a:r>
              <a:rPr b="1" lang="fr-FR" sz="2800" spc="-1" strike="noStrike">
                <a:solidFill>
                  <a:srgbClr val="c00000"/>
                </a:solidFill>
                <a:latin typeface="Arial Black"/>
                <a:ea typeface="Arial Black"/>
              </a:rPr>
              <a:t>Public concerné :</a:t>
            </a:r>
            <a:endParaRPr b="0" lang="fr-FR" sz="2800" spc="-1" strike="noStrike">
              <a:latin typeface="Arial"/>
            </a:endParaRPr>
          </a:p>
        </p:txBody>
      </p:sp>
      <p:pic>
        <p:nvPicPr>
          <p:cNvPr id="568" name="Google Shape;1031;p6" descr=""/>
          <p:cNvPicPr/>
          <p:nvPr/>
        </p:nvPicPr>
        <p:blipFill>
          <a:blip r:embed="rId1"/>
          <a:stretch/>
        </p:blipFill>
        <p:spPr>
          <a:xfrm>
            <a:off x="189000" y="744120"/>
            <a:ext cx="2632680" cy="1189440"/>
          </a:xfrm>
          <a:prstGeom prst="rect">
            <a:avLst/>
          </a:prstGeom>
          <a:ln w="0">
            <a:noFill/>
          </a:ln>
        </p:spPr>
      </p:pic>
      <p:pic>
        <p:nvPicPr>
          <p:cNvPr id="569" name="Google Shape;1032;p6" descr=""/>
          <p:cNvPicPr/>
          <p:nvPr/>
        </p:nvPicPr>
        <p:blipFill>
          <a:blip r:embed="rId2"/>
          <a:stretch/>
        </p:blipFill>
        <p:spPr>
          <a:xfrm>
            <a:off x="3039840" y="528480"/>
            <a:ext cx="1724040" cy="1257120"/>
          </a:xfrm>
          <a:prstGeom prst="rect">
            <a:avLst/>
          </a:prstGeom>
          <a:ln w="0">
            <a:noFill/>
          </a:ln>
        </p:spPr>
      </p:pic>
      <p:sp>
        <p:nvSpPr>
          <p:cNvPr id="570" name="Google Shape;1033;p6"/>
          <p:cNvSpPr/>
          <p:nvPr/>
        </p:nvSpPr>
        <p:spPr>
          <a:xfrm>
            <a:off x="6527160" y="1662840"/>
            <a:ext cx="5789880" cy="186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500" spc="-1" strike="noStrike" u="sng">
                <a:solidFill>
                  <a:srgbClr val="000000"/>
                </a:solidFill>
                <a:uFillTx/>
                <a:latin typeface="Trebuchet MS"/>
                <a:ea typeface="Trebuchet MS"/>
              </a:rPr>
              <a:t>TOUT PUBLIC : </a:t>
            </a:r>
            <a:endParaRPr b="0" lang="fr-F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fr-FR" sz="2500" spc="-1" strike="noStrike">
                <a:solidFill>
                  <a:srgbClr val="000000"/>
                </a:solidFill>
                <a:latin typeface="Trebuchet MS"/>
                <a:ea typeface="Trebuchet MS"/>
              </a:rPr>
              <a:t>Demandeurs d'emploi, bénéficiaires   du RSA, inscrits mission locale ; ...</a:t>
            </a:r>
            <a:endParaRPr b="0" lang="fr-F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fr-FR" sz="2500" spc="-1" strike="noStrike">
              <a:latin typeface="Arial"/>
            </a:endParaRPr>
          </a:p>
        </p:txBody>
      </p:sp>
      <p:sp>
        <p:nvSpPr>
          <p:cNvPr id="571" name="Google Shape;1034;p6"/>
          <p:cNvSpPr/>
          <p:nvPr/>
        </p:nvSpPr>
        <p:spPr>
          <a:xfrm>
            <a:off x="6420960" y="4007160"/>
            <a:ext cx="6314760" cy="131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400" spc="-1" strike="noStrike" u="sng">
                <a:solidFill>
                  <a:srgbClr val="000000"/>
                </a:solidFill>
                <a:uFillTx/>
                <a:latin typeface="Trebuchet MS"/>
                <a:ea typeface="Trebuchet MS"/>
              </a:rPr>
              <a:t>INCLUSION ET HANDICAP : 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fr-FR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Nos locaux sont accessibles aux            personnes en situation de handicap.</a:t>
            </a:r>
            <a:endParaRPr b="0" lang="fr-FR" sz="2400" spc="-1" strike="noStrike">
              <a:latin typeface="Arial"/>
            </a:endParaRPr>
          </a:p>
        </p:txBody>
      </p:sp>
    </p:spTree>
  </p:cSld>
  <p:transition spd="slow">
    <p:comb dir="horz"/>
  </p:transition>
  <p:timing>
    <p:tnLst>
      <p:par>
        <p:cTn id="42" dur="indefinite" restart="never" nodeType="tmRoot">
          <p:childTnLst>
            <p:seq>
              <p:cTn id="43" dur="indefinite" nodeType="mainSeq">
                <p:childTnLst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" dur="1000"/>
                                        <p:tgtEl>
                                          <p:spTgt spid="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" dur="1000"/>
                                        <p:tgtEl>
                                          <p:spTgt spid="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" dur="1000"/>
                                        <p:tgtEl>
                                          <p:spTgt spid="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" dur="1000"/>
                                        <p:tgtEl>
                                          <p:spTgt spid="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" dur="1000"/>
                                        <p:tgtEl>
                                          <p:spTgt spid="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1039;p7"/>
          <p:cNvGrpSpPr/>
          <p:nvPr/>
        </p:nvGrpSpPr>
        <p:grpSpPr>
          <a:xfrm>
            <a:off x="0" y="-8640"/>
            <a:ext cx="12191760" cy="6866280"/>
            <a:chOff x="0" y="-8640"/>
            <a:chExt cx="12191760" cy="6866280"/>
          </a:xfrm>
        </p:grpSpPr>
        <p:sp>
          <p:nvSpPr>
            <p:cNvPr id="573" name="Google Shape;1040;p7"/>
            <p:cNvSpPr/>
            <p:nvPr/>
          </p:nvSpPr>
          <p:spPr>
            <a:xfrm>
              <a:off x="9371160" y="0"/>
              <a:ext cx="1218960" cy="6857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5fcbef">
                  <a:alpha val="69803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4" name="Google Shape;1041;p7"/>
            <p:cNvSpPr/>
            <p:nvPr/>
          </p:nvSpPr>
          <p:spPr>
            <a:xfrm flipH="1">
              <a:off x="7424640" y="3681360"/>
              <a:ext cx="4763160" cy="3176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5fcbef">
                  <a:alpha val="69803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5" name="Google Shape;1042;p7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6" name="Google Shape;1043;p7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7" name="Google Shape;1044;p7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8" name="Google Shape;1045;p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9" name="Google Shape;1046;p7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0" name="Google Shape;1047;p7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1" name="Google Shape;1048;p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2" name="Google Shape;1049;p7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83" name="Google Shape;1050;p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Google Shape;1051;p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Google Shape;1052;p7"/>
          <p:cNvSpPr/>
          <p:nvPr/>
        </p:nvSpPr>
        <p:spPr>
          <a:xfrm>
            <a:off x="5111280" y="0"/>
            <a:ext cx="1218960" cy="685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6b0e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Google Shape;1053;p7"/>
          <p:cNvSpPr/>
          <p:nvPr/>
        </p:nvSpPr>
        <p:spPr>
          <a:xfrm flipH="1">
            <a:off x="3290400" y="3681360"/>
            <a:ext cx="4763160" cy="31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7f7f7f">
                <a:alpha val="8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Google Shape;1054;p7"/>
          <p:cNvSpPr/>
          <p:nvPr/>
        </p:nvSpPr>
        <p:spPr>
          <a:xfrm>
            <a:off x="448272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8" name="Google Shape;1055;p7"/>
          <p:cNvSpPr/>
          <p:nvPr/>
        </p:nvSpPr>
        <p:spPr>
          <a:xfrm>
            <a:off x="490464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Google Shape;1056;p7"/>
          <p:cNvSpPr/>
          <p:nvPr/>
        </p:nvSpPr>
        <p:spPr>
          <a:xfrm>
            <a:off x="423360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0" name="Google Shape;1057;p7"/>
          <p:cNvSpPr/>
          <p:nvPr/>
        </p:nvSpPr>
        <p:spPr>
          <a:xfrm>
            <a:off x="463572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226292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Google Shape;1058;p7"/>
          <p:cNvSpPr/>
          <p:nvPr/>
        </p:nvSpPr>
        <p:spPr>
          <a:xfrm>
            <a:off x="567288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2" name="Google Shape;1059;p7"/>
          <p:cNvSpPr/>
          <p:nvPr/>
        </p:nvSpPr>
        <p:spPr>
          <a:xfrm>
            <a:off x="6197760" y="-8640"/>
            <a:ext cx="5994000" cy="6866280"/>
          </a:xfrm>
          <a:custGeom>
            <a:avLst/>
            <a:gdLst/>
            <a:ahLst/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158760" y="1657800"/>
            <a:ext cx="5391360" cy="4377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4000" spc="-1" strike="noStrike">
                <a:solidFill>
                  <a:srgbClr val="7030a0"/>
                </a:solidFill>
                <a:latin typeface="Arial"/>
                <a:ea typeface="Arial"/>
              </a:rPr>
              <a:t>Référent Digital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4" name="PlaceHolder 2"/>
          <p:cNvSpPr>
            <a:spLocks noGrp="1"/>
          </p:cNvSpPr>
          <p:nvPr>
            <p:ph/>
          </p:nvPr>
        </p:nvSpPr>
        <p:spPr>
          <a:xfrm>
            <a:off x="6891840" y="1248480"/>
            <a:ext cx="5733720" cy="1798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5" name="Google Shape;1062;p7"/>
          <p:cNvSpPr/>
          <p:nvPr/>
        </p:nvSpPr>
        <p:spPr>
          <a:xfrm>
            <a:off x="6581160" y="633960"/>
            <a:ext cx="5994000" cy="51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marL="285840" indent="-285840">
              <a:lnSpc>
                <a:spcPct val="100000"/>
              </a:lnSpc>
              <a:buClr>
                <a:srgbClr val="c00000"/>
              </a:buClr>
              <a:buFont typeface="Noto Sans Symbols"/>
              <a:buChar char="⮚"/>
            </a:pPr>
            <a:r>
              <a:rPr b="1" lang="fr-FR" sz="2800" spc="-1" strike="noStrike">
                <a:solidFill>
                  <a:srgbClr val="c00000"/>
                </a:solidFill>
                <a:latin typeface="Arial Black"/>
                <a:ea typeface="Arial Black"/>
              </a:rPr>
              <a:t> </a:t>
            </a:r>
            <a:r>
              <a:rPr b="1" lang="fr-FR" sz="2800" spc="-1" strike="noStrike">
                <a:solidFill>
                  <a:srgbClr val="c00000"/>
                </a:solidFill>
                <a:latin typeface="Arial Black"/>
                <a:ea typeface="Arial Black"/>
              </a:rPr>
              <a:t>Aptitudes et Pré-requis :</a:t>
            </a:r>
            <a:endParaRPr b="0" lang="fr-FR" sz="2800" spc="-1" strike="noStrike">
              <a:latin typeface="Arial"/>
            </a:endParaRPr>
          </a:p>
        </p:txBody>
      </p:sp>
      <p:pic>
        <p:nvPicPr>
          <p:cNvPr id="596" name="Google Shape;1063;p7" descr=""/>
          <p:cNvPicPr/>
          <p:nvPr/>
        </p:nvPicPr>
        <p:blipFill>
          <a:blip r:embed="rId1"/>
          <a:stretch/>
        </p:blipFill>
        <p:spPr>
          <a:xfrm>
            <a:off x="189000" y="744120"/>
            <a:ext cx="2305440" cy="1041480"/>
          </a:xfrm>
          <a:prstGeom prst="rect">
            <a:avLst/>
          </a:prstGeom>
          <a:ln w="0">
            <a:noFill/>
          </a:ln>
        </p:spPr>
      </p:pic>
      <p:pic>
        <p:nvPicPr>
          <p:cNvPr id="597" name="Google Shape;1064;p7" descr=""/>
          <p:cNvPicPr/>
          <p:nvPr/>
        </p:nvPicPr>
        <p:blipFill>
          <a:blip r:embed="rId2"/>
          <a:stretch/>
        </p:blipFill>
        <p:spPr>
          <a:xfrm>
            <a:off x="3039840" y="528480"/>
            <a:ext cx="1724040" cy="1257120"/>
          </a:xfrm>
          <a:prstGeom prst="rect">
            <a:avLst/>
          </a:prstGeom>
          <a:ln w="0">
            <a:noFill/>
          </a:ln>
        </p:spPr>
      </p:pic>
      <p:sp>
        <p:nvSpPr>
          <p:cNvPr id="598" name="Google Shape;1065;p7"/>
          <p:cNvSpPr/>
          <p:nvPr/>
        </p:nvSpPr>
        <p:spPr>
          <a:xfrm>
            <a:off x="6779520" y="1059480"/>
            <a:ext cx="5661360" cy="77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2500" spc="-1" strike="noStrike">
                <a:solidFill>
                  <a:srgbClr val="000000"/>
                </a:solidFill>
                <a:latin typeface="Trebuchet MS"/>
                <a:ea typeface="Trebuchet MS"/>
              </a:rPr>
              <a:t>Maîtriser le fonctionnement d’un ordinateur</a:t>
            </a:r>
            <a:endParaRPr b="0" lang="fr-FR" sz="2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fr-FR" sz="2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2500" spc="-1" strike="noStrike">
                <a:solidFill>
                  <a:srgbClr val="000000"/>
                </a:solidFill>
                <a:latin typeface="Trebuchet MS"/>
                <a:ea typeface="Trebuchet MS"/>
              </a:rPr>
              <a:t>Maîtrise suffisante du Français et des mathématiques</a:t>
            </a:r>
            <a:endParaRPr b="0" lang="fr-FR" sz="2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fr-FR" sz="2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2500" spc="-1" strike="noStrike">
                <a:solidFill>
                  <a:srgbClr val="000000"/>
                </a:solidFill>
                <a:latin typeface="Trebuchet MS"/>
                <a:ea typeface="Trebuchet MS"/>
              </a:rPr>
              <a:t>Avoir une appétence pour l’outil numérique</a:t>
            </a:r>
            <a:endParaRPr b="0" lang="fr-FR" sz="2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fr-FR" sz="2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2500" spc="-1" strike="noStrike">
                <a:solidFill>
                  <a:srgbClr val="000000"/>
                </a:solidFill>
                <a:latin typeface="Trebuchet MS"/>
                <a:ea typeface="Trebuchet MS"/>
              </a:rPr>
              <a:t>Bonne culture général</a:t>
            </a:r>
            <a:endParaRPr b="0" lang="fr-FR" sz="2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fr-FR" sz="2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2500" spc="-1" strike="noStrike">
                <a:solidFill>
                  <a:srgbClr val="000000"/>
                </a:solidFill>
                <a:latin typeface="Trebuchet MS"/>
                <a:ea typeface="Trebuchet MS"/>
              </a:rPr>
              <a:t>Être curieux et Motivé ! </a:t>
            </a:r>
            <a:endParaRPr b="0" lang="fr-FR" sz="2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fr-FR" sz="2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fr-FR" sz="2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fr-FR" sz="2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fr-FR" sz="2500" spc="-1" strike="noStrike">
              <a:latin typeface="Arial"/>
            </a:endParaRPr>
          </a:p>
        </p:txBody>
      </p:sp>
      <p:pic>
        <p:nvPicPr>
          <p:cNvPr id="599" name="" descr=""/>
          <p:cNvPicPr/>
          <p:nvPr/>
        </p:nvPicPr>
        <p:blipFill>
          <a:blip r:embed="rId3"/>
          <a:stretch/>
        </p:blipFill>
        <p:spPr>
          <a:xfrm>
            <a:off x="10440000" y="5760000"/>
            <a:ext cx="1468440" cy="1026360"/>
          </a:xfrm>
          <a:prstGeom prst="rect">
            <a:avLst/>
          </a:prstGeom>
          <a:ln w="0">
            <a:noFill/>
          </a:ln>
        </p:spPr>
      </p:pic>
    </p:spTree>
  </p:cSld>
  <p:transition spd="slow">
    <p:comb dir="horz"/>
  </p:transition>
  <p:timing>
    <p:tnLst>
      <p:par>
        <p:cTn id="74" dur="indefinite" restart="never" nodeType="tmRoot">
          <p:childTnLst>
            <p:seq>
              <p:cTn id="75" dur="indefinite" nodeType="mainSeq">
                <p:childTnLst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"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5" dur="1000"/>
                                        <p:tgtEl>
                                          <p:spTgt spid="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" dur="1000"/>
                                        <p:tgtEl>
                                          <p:spTgt spid="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" dur="1000"/>
                                        <p:tgtEl>
                                          <p:spTgt spid="5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0" dur="1000"/>
                                        <p:tgtEl>
                                          <p:spTgt spid="5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5" dur="1000"/>
                                        <p:tgtEl>
                                          <p:spTgt spid="5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0" dur="1000"/>
                                        <p:tgtEl>
                                          <p:spTgt spid="5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5" dur="1000"/>
                                        <p:tgtEl>
                                          <p:spTgt spid="5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0" dur="1000"/>
                                        <p:tgtEl>
                                          <p:spTgt spid="5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5" dur="1000"/>
                                        <p:tgtEl>
                                          <p:spTgt spid="5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0" dur="1000"/>
                                        <p:tgtEl>
                                          <p:spTgt spid="5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5" dur="1000"/>
                                        <p:tgtEl>
                                          <p:spTgt spid="5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0" dur="1000"/>
                                        <p:tgtEl>
                                          <p:spTgt spid="5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5" dur="1000"/>
                                        <p:tgtEl>
                                          <p:spTgt spid="5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0" name="Google Shape;1070;p8"/>
          <p:cNvGrpSpPr/>
          <p:nvPr/>
        </p:nvGrpSpPr>
        <p:grpSpPr>
          <a:xfrm>
            <a:off x="0" y="-8640"/>
            <a:ext cx="12191760" cy="6866280"/>
            <a:chOff x="0" y="-8640"/>
            <a:chExt cx="12191760" cy="6866280"/>
          </a:xfrm>
        </p:grpSpPr>
        <p:sp>
          <p:nvSpPr>
            <p:cNvPr id="601" name="Google Shape;1071;p8"/>
            <p:cNvSpPr/>
            <p:nvPr/>
          </p:nvSpPr>
          <p:spPr>
            <a:xfrm>
              <a:off x="9371160" y="0"/>
              <a:ext cx="1218960" cy="6857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5fcbef">
                  <a:alpha val="69803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2" name="Google Shape;1072;p8"/>
            <p:cNvSpPr/>
            <p:nvPr/>
          </p:nvSpPr>
          <p:spPr>
            <a:xfrm flipH="1">
              <a:off x="7424640" y="3681360"/>
              <a:ext cx="4763160" cy="3176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5fcbef">
                  <a:alpha val="69803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3" name="Google Shape;1073;p8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4" name="Google Shape;1074;p8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5" name="Google Shape;1075;p8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6" name="Google Shape;1076;p8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7" name="Google Shape;1077;p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8" name="Google Shape;1078;p8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9" name="Google Shape;1079;p8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0" name="Google Shape;1080;p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11" name="Google Shape;1081;p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Google Shape;1082;p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Google Shape;1083;p8"/>
          <p:cNvSpPr/>
          <p:nvPr/>
        </p:nvSpPr>
        <p:spPr>
          <a:xfrm>
            <a:off x="5111280" y="0"/>
            <a:ext cx="1218960" cy="685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6b0e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Google Shape;1084;p8"/>
          <p:cNvSpPr/>
          <p:nvPr/>
        </p:nvSpPr>
        <p:spPr>
          <a:xfrm flipH="1">
            <a:off x="3290400" y="3681360"/>
            <a:ext cx="4763160" cy="31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7f7f7f">
                <a:alpha val="8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5" name="Google Shape;1085;p8"/>
          <p:cNvSpPr/>
          <p:nvPr/>
        </p:nvSpPr>
        <p:spPr>
          <a:xfrm>
            <a:off x="448272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6" name="Google Shape;1086;p8"/>
          <p:cNvSpPr/>
          <p:nvPr/>
        </p:nvSpPr>
        <p:spPr>
          <a:xfrm>
            <a:off x="490464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7" name="Google Shape;1087;p8"/>
          <p:cNvSpPr/>
          <p:nvPr/>
        </p:nvSpPr>
        <p:spPr>
          <a:xfrm>
            <a:off x="423360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8" name="Google Shape;1088;p8"/>
          <p:cNvSpPr/>
          <p:nvPr/>
        </p:nvSpPr>
        <p:spPr>
          <a:xfrm>
            <a:off x="463572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226292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9" name="Google Shape;1089;p8"/>
          <p:cNvSpPr/>
          <p:nvPr/>
        </p:nvSpPr>
        <p:spPr>
          <a:xfrm>
            <a:off x="567288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0" name="Google Shape;1090;p8"/>
          <p:cNvSpPr/>
          <p:nvPr/>
        </p:nvSpPr>
        <p:spPr>
          <a:xfrm>
            <a:off x="6197760" y="-8640"/>
            <a:ext cx="5994000" cy="6866280"/>
          </a:xfrm>
          <a:custGeom>
            <a:avLst/>
            <a:gdLst/>
            <a:ahLst/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51120" y="2215800"/>
            <a:ext cx="5391360" cy="4377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64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br/>
            <a:r>
              <a:rPr b="1" lang="fr-FR" sz="4000" spc="-1" strike="noStrike">
                <a:solidFill>
                  <a:srgbClr val="00b050"/>
                </a:solidFill>
                <a:latin typeface="Arial"/>
                <a:ea typeface="Arial"/>
              </a:rPr>
              <a:t>Les Missions ?</a:t>
            </a:r>
            <a:br/>
            <a:r>
              <a:rPr b="1" lang="fr-FR" sz="4000" spc="-1" strike="noStrike">
                <a:solidFill>
                  <a:srgbClr val="00b050"/>
                </a:solidFill>
                <a:latin typeface="Arial"/>
                <a:ea typeface="Arial"/>
              </a:rPr>
              <a:t>du</a:t>
            </a:r>
            <a:br/>
            <a:br/>
            <a:br/>
            <a:br/>
            <a:br/>
            <a:br/>
            <a:r>
              <a:rPr b="1" lang="fr-FR" sz="4000" spc="-1" strike="noStrike">
                <a:solidFill>
                  <a:srgbClr val="7030a0"/>
                </a:solidFill>
                <a:latin typeface="Arial"/>
                <a:ea typeface="Arial"/>
              </a:rPr>
              <a:t>Référent Digital</a:t>
            </a:r>
            <a:br/>
            <a:br/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2" name="PlaceHolder 2"/>
          <p:cNvSpPr>
            <a:spLocks noGrp="1"/>
          </p:cNvSpPr>
          <p:nvPr>
            <p:ph/>
          </p:nvPr>
        </p:nvSpPr>
        <p:spPr>
          <a:xfrm>
            <a:off x="6891840" y="1248480"/>
            <a:ext cx="5733720" cy="1798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3" name="Google Shape;1093;p8" descr=""/>
          <p:cNvPicPr/>
          <p:nvPr/>
        </p:nvPicPr>
        <p:blipFill>
          <a:blip r:embed="rId1"/>
          <a:stretch/>
        </p:blipFill>
        <p:spPr>
          <a:xfrm>
            <a:off x="189000" y="744120"/>
            <a:ext cx="2632680" cy="1189440"/>
          </a:xfrm>
          <a:prstGeom prst="rect">
            <a:avLst/>
          </a:prstGeom>
          <a:ln w="0">
            <a:noFill/>
          </a:ln>
        </p:spPr>
      </p:pic>
      <p:pic>
        <p:nvPicPr>
          <p:cNvPr id="624" name="Google Shape;1094;p8" descr=""/>
          <p:cNvPicPr/>
          <p:nvPr/>
        </p:nvPicPr>
        <p:blipFill>
          <a:blip r:embed="rId2"/>
          <a:stretch/>
        </p:blipFill>
        <p:spPr>
          <a:xfrm>
            <a:off x="3039840" y="528480"/>
            <a:ext cx="1724040" cy="1257120"/>
          </a:xfrm>
          <a:prstGeom prst="rect">
            <a:avLst/>
          </a:prstGeom>
          <a:ln w="0">
            <a:noFill/>
          </a:ln>
        </p:spPr>
      </p:pic>
      <p:sp>
        <p:nvSpPr>
          <p:cNvPr id="625" name="Google Shape;1095;p8"/>
          <p:cNvSpPr/>
          <p:nvPr/>
        </p:nvSpPr>
        <p:spPr>
          <a:xfrm rot="5400000">
            <a:off x="1886040" y="3818880"/>
            <a:ext cx="1744200" cy="1156320"/>
          </a:xfrm>
          <a:prstGeom prst="stripedRightArrow">
            <a:avLst>
              <a:gd name="adj1" fmla="val 50000"/>
              <a:gd name="adj2" fmla="val 50000"/>
            </a:avLst>
          </a:prstGeom>
          <a:gradFill rotWithShape="0">
            <a:gsLst>
              <a:gs pos="22000">
                <a:srgbClr val="2977b1"/>
              </a:gs>
              <a:gs pos="100000">
                <a:srgbClr val="478bc6"/>
              </a:gs>
            </a:gsLst>
            <a:lin ang="10800000"/>
          </a:gradFill>
          <a:ln w="9525">
            <a:solidFill>
              <a:srgbClr val="7030a0"/>
            </a:solidFill>
            <a:round/>
          </a:ln>
          <a:effectLst>
            <a:outerShdw blurRad="50760" dir="5400000" dist="381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6" name="Google Shape;1096;p8"/>
          <p:cNvSpPr/>
          <p:nvPr/>
        </p:nvSpPr>
        <p:spPr>
          <a:xfrm>
            <a:off x="6614640" y="317160"/>
            <a:ext cx="5416200" cy="594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Noto Sans Symbols"/>
              <a:buChar char="✔"/>
            </a:pPr>
            <a:r>
              <a:rPr b="1" lang="fr-FR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Accompagner le développement des usages numérique</a:t>
            </a:r>
            <a:endParaRPr b="0" lang="fr-FR" sz="2400" spc="-1" strike="noStrike">
              <a:latin typeface="Arial"/>
            </a:endParaRPr>
          </a:p>
          <a:p>
            <a:pPr marL="285840" indent="-133200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Noto Sans Symbols"/>
              <a:buChar char="✔"/>
              <a:tabLst>
                <a:tab algn="l" pos="0"/>
              </a:tabLst>
            </a:pPr>
            <a:r>
              <a:rPr b="1" lang="fr-FR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Accompagner le déploiement de nouveaux outils et les collaborateurs</a:t>
            </a:r>
            <a:endParaRPr b="0" lang="fr-FR" sz="2400" spc="-1" strike="noStrike">
              <a:latin typeface="Arial"/>
            </a:endParaRPr>
          </a:p>
          <a:p>
            <a:pPr marL="285840" indent="-133200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400" spc="-1" strike="noStrike">
              <a:latin typeface="Arial"/>
            </a:endParaRPr>
          </a:p>
          <a:p>
            <a:pPr marL="285840" indent="-133200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Noto Sans Symbols"/>
              <a:buChar char="✔"/>
              <a:tabLst>
                <a:tab algn="l" pos="0"/>
              </a:tabLst>
            </a:pPr>
            <a:r>
              <a:rPr b="1" lang="fr-FR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Formaliser et diffuser les bonnes pratiques</a:t>
            </a:r>
            <a:endParaRPr b="0" lang="fr-FR" sz="2400" spc="-1" strike="noStrike">
              <a:latin typeface="Arial"/>
            </a:endParaRPr>
          </a:p>
          <a:p>
            <a:pPr marL="285840" indent="-133200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Noto Sans Symbols"/>
              <a:buChar char="✔"/>
              <a:tabLst>
                <a:tab algn="l" pos="0"/>
              </a:tabLst>
            </a:pPr>
            <a:r>
              <a:rPr b="1" lang="fr-FR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Faire le lien avec les équipes techniques pour assurer la cohérence entre les besoins du métier et de l’entreprise</a:t>
            </a:r>
            <a:endParaRPr b="0" lang="fr-FR" sz="2400" spc="-1" strike="noStrike">
              <a:latin typeface="Arial"/>
            </a:endParaRPr>
          </a:p>
          <a:p>
            <a:pPr marL="285840" indent="-133200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c00000"/>
              </a:buClr>
              <a:buFont typeface="Noto Sans Symbols"/>
              <a:buChar char="✔"/>
              <a:tabLst>
                <a:tab algn="l" pos="0"/>
              </a:tabLst>
            </a:pPr>
            <a:r>
              <a:rPr b="1" lang="fr-FR" sz="2400" spc="-1" strike="noStrike">
                <a:solidFill>
                  <a:srgbClr val="c00000"/>
                </a:solidFill>
                <a:latin typeface="Times New Roman"/>
                <a:ea typeface="Times New Roman"/>
              </a:rPr>
              <a:t>Être l’interlocuteur Clé !</a:t>
            </a:r>
            <a:endParaRPr b="0" lang="fr-FR" sz="2400" spc="-1" strike="noStrike">
              <a:latin typeface="Arial"/>
            </a:endParaRPr>
          </a:p>
        </p:txBody>
      </p:sp>
    </p:spTree>
  </p:cSld>
  <p:transition spd="slow">
    <p:comb dir="horz"/>
  </p:transition>
  <p:timing>
    <p:tnLst>
      <p:par>
        <p:cTn id="146" dur="indefinite" restart="never" nodeType="tmRoot">
          <p:childTnLst>
            <p:seq>
              <p:cTn id="147" dur="indefinite" nodeType="mainSeq">
                <p:childTnLst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2" dur="1000"/>
                                        <p:tgtEl>
                                          <p:spTgt spid="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7" dur="1000"/>
                                        <p:tgtEl>
                                          <p:spTgt spid="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2" dur="1000"/>
                                        <p:tgtEl>
                                          <p:spTgt spid="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7" dur="1000"/>
                                        <p:tgtEl>
                                          <p:spTgt spid="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2" dur="1000"/>
                                        <p:tgtEl>
                                          <p:spTgt spid="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7" dur="1000"/>
                                        <p:tgtEl>
                                          <p:spTgt spid="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2" dur="1000"/>
                                        <p:tgtEl>
                                          <p:spTgt spid="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7" dur="1000"/>
                                        <p:tgtEl>
                                          <p:spTgt spid="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2" dur="1000"/>
                                        <p:tgtEl>
                                          <p:spTgt spid="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7" dur="1000"/>
                                        <p:tgtEl>
                                          <p:spTgt spid="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7" name="Google Shape;1101;p9"/>
          <p:cNvGrpSpPr/>
          <p:nvPr/>
        </p:nvGrpSpPr>
        <p:grpSpPr>
          <a:xfrm>
            <a:off x="0" y="-8640"/>
            <a:ext cx="12191760" cy="6866280"/>
            <a:chOff x="0" y="-8640"/>
            <a:chExt cx="12191760" cy="6866280"/>
          </a:xfrm>
        </p:grpSpPr>
        <p:sp>
          <p:nvSpPr>
            <p:cNvPr id="628" name="Google Shape;1102;p9"/>
            <p:cNvSpPr/>
            <p:nvPr/>
          </p:nvSpPr>
          <p:spPr>
            <a:xfrm>
              <a:off x="9371160" y="0"/>
              <a:ext cx="1218960" cy="6857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5fcbef">
                  <a:alpha val="69803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9" name="Google Shape;1103;p9"/>
            <p:cNvSpPr/>
            <p:nvPr/>
          </p:nvSpPr>
          <p:spPr>
            <a:xfrm flipH="1">
              <a:off x="7424640" y="3681360"/>
              <a:ext cx="4763160" cy="3176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5fcbef">
                  <a:alpha val="69803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0" name="Google Shape;1104;p9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1" name="Google Shape;1105;p9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2" name="Google Shape;1106;p9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3" name="Google Shape;1107;p9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4" name="Google Shape;1108;p9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5" name="Google Shape;1109;p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6" name="Google Shape;1110;p9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7" name="Google Shape;1111;p9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38" name="Google Shape;1112;p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9" name="Google Shape;1113;p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0" name="Google Shape;1114;p9"/>
          <p:cNvSpPr/>
          <p:nvPr/>
        </p:nvSpPr>
        <p:spPr>
          <a:xfrm>
            <a:off x="5111280" y="0"/>
            <a:ext cx="1218960" cy="685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6b0e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1" name="Google Shape;1115;p9"/>
          <p:cNvSpPr/>
          <p:nvPr/>
        </p:nvSpPr>
        <p:spPr>
          <a:xfrm flipH="1">
            <a:off x="3290400" y="3681360"/>
            <a:ext cx="4763160" cy="31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7f7f7f">
                <a:alpha val="8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2" name="Google Shape;1116;p9"/>
          <p:cNvSpPr/>
          <p:nvPr/>
        </p:nvSpPr>
        <p:spPr>
          <a:xfrm>
            <a:off x="448272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3" name="Google Shape;1117;p9"/>
          <p:cNvSpPr/>
          <p:nvPr/>
        </p:nvSpPr>
        <p:spPr>
          <a:xfrm>
            <a:off x="490464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Google Shape;1118;p9"/>
          <p:cNvSpPr/>
          <p:nvPr/>
        </p:nvSpPr>
        <p:spPr>
          <a:xfrm>
            <a:off x="423360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5" name="Google Shape;1119;p9"/>
          <p:cNvSpPr/>
          <p:nvPr/>
        </p:nvSpPr>
        <p:spPr>
          <a:xfrm>
            <a:off x="463572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226292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6" name="Google Shape;1120;p9"/>
          <p:cNvSpPr/>
          <p:nvPr/>
        </p:nvSpPr>
        <p:spPr>
          <a:xfrm>
            <a:off x="567288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7" name="Google Shape;1121;p9"/>
          <p:cNvSpPr/>
          <p:nvPr/>
        </p:nvSpPr>
        <p:spPr>
          <a:xfrm>
            <a:off x="6197760" y="-8640"/>
            <a:ext cx="5994000" cy="6866280"/>
          </a:xfrm>
          <a:custGeom>
            <a:avLst/>
            <a:gdLst/>
            <a:ahLst/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8" name="PlaceHolder 1"/>
          <p:cNvSpPr>
            <a:spLocks noGrp="1"/>
          </p:cNvSpPr>
          <p:nvPr>
            <p:ph type="title"/>
          </p:nvPr>
        </p:nvSpPr>
        <p:spPr>
          <a:xfrm>
            <a:off x="-654120" y="2314080"/>
            <a:ext cx="6939720" cy="4377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57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br/>
            <a:r>
              <a:rPr b="1" lang="fr-FR" sz="4000" spc="-1" strike="noStrike">
                <a:solidFill>
                  <a:srgbClr val="c00000"/>
                </a:solidFill>
                <a:latin typeface="Arial"/>
                <a:ea typeface="Arial"/>
              </a:rPr>
              <a:t>Les Métiers / Entreprises</a:t>
            </a:r>
            <a:br/>
            <a:r>
              <a:rPr b="1" lang="fr-FR" sz="4000" spc="-1" strike="noStrike">
                <a:solidFill>
                  <a:srgbClr val="c00000"/>
                </a:solidFill>
                <a:latin typeface="Arial"/>
                <a:ea typeface="Arial"/>
              </a:rPr>
              <a:t>du</a:t>
            </a:r>
            <a:br/>
            <a:br/>
            <a:r>
              <a:rPr b="1" lang="fr-FR" sz="4000" spc="-1" strike="noStrike">
                <a:solidFill>
                  <a:srgbClr val="c00000"/>
                </a:solidFill>
                <a:latin typeface="Arial"/>
                <a:ea typeface="Arial"/>
              </a:rPr>
              <a:t> </a:t>
            </a:r>
            <a:br/>
            <a:br/>
            <a:br/>
            <a:br/>
            <a:br/>
            <a:r>
              <a:rPr b="1" lang="fr-FR" sz="4900" spc="-1" strike="noStrike">
                <a:solidFill>
                  <a:srgbClr val="ff6600"/>
                </a:solidFill>
                <a:latin typeface="Arial"/>
                <a:ea typeface="Arial"/>
              </a:rPr>
              <a:t>Référent Digital</a:t>
            </a:r>
            <a:br/>
            <a:br/>
            <a:endParaRPr b="0" lang="fr-FR" sz="4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9" name="PlaceHolder 2"/>
          <p:cNvSpPr>
            <a:spLocks noGrp="1"/>
          </p:cNvSpPr>
          <p:nvPr>
            <p:ph/>
          </p:nvPr>
        </p:nvSpPr>
        <p:spPr>
          <a:xfrm>
            <a:off x="6891840" y="1248480"/>
            <a:ext cx="5733720" cy="1798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50" name="Google Shape;1124;p9" descr=""/>
          <p:cNvPicPr/>
          <p:nvPr/>
        </p:nvPicPr>
        <p:blipFill>
          <a:blip r:embed="rId1"/>
          <a:stretch/>
        </p:blipFill>
        <p:spPr>
          <a:xfrm>
            <a:off x="189000" y="744120"/>
            <a:ext cx="2632680" cy="1189440"/>
          </a:xfrm>
          <a:prstGeom prst="rect">
            <a:avLst/>
          </a:prstGeom>
          <a:ln w="0">
            <a:noFill/>
          </a:ln>
        </p:spPr>
      </p:pic>
      <p:pic>
        <p:nvPicPr>
          <p:cNvPr id="651" name="Google Shape;1125;p9" descr=""/>
          <p:cNvPicPr/>
          <p:nvPr/>
        </p:nvPicPr>
        <p:blipFill>
          <a:blip r:embed="rId2"/>
          <a:stretch/>
        </p:blipFill>
        <p:spPr>
          <a:xfrm>
            <a:off x="3039840" y="528480"/>
            <a:ext cx="1724040" cy="1257120"/>
          </a:xfrm>
          <a:prstGeom prst="rect">
            <a:avLst/>
          </a:prstGeom>
          <a:ln w="0">
            <a:noFill/>
          </a:ln>
        </p:spPr>
      </p:pic>
      <p:sp>
        <p:nvSpPr>
          <p:cNvPr id="652" name="Google Shape;1126;p9"/>
          <p:cNvSpPr/>
          <p:nvPr/>
        </p:nvSpPr>
        <p:spPr>
          <a:xfrm rot="5400000">
            <a:off x="1994040" y="3818880"/>
            <a:ext cx="1744200" cy="1156320"/>
          </a:xfrm>
          <a:prstGeom prst="stripedRightArrow">
            <a:avLst>
              <a:gd name="adj1" fmla="val 50000"/>
              <a:gd name="adj2" fmla="val 50000"/>
            </a:avLst>
          </a:prstGeom>
          <a:gradFill rotWithShape="0">
            <a:gsLst>
              <a:gs pos="22000">
                <a:srgbClr val="2977b1"/>
              </a:gs>
              <a:gs pos="100000">
                <a:srgbClr val="478bc6"/>
              </a:gs>
            </a:gsLst>
            <a:lin ang="10800000"/>
          </a:gradFill>
          <a:ln w="9525">
            <a:solidFill>
              <a:srgbClr val="7030a0"/>
            </a:solidFill>
            <a:round/>
          </a:ln>
          <a:effectLst>
            <a:outerShdw blurRad="50760" dir="5400000" dist="381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53" name="Google Shape;1127;p9"/>
          <p:cNvSpPr/>
          <p:nvPr/>
        </p:nvSpPr>
        <p:spPr>
          <a:xfrm>
            <a:off x="6614640" y="317160"/>
            <a:ext cx="5416200" cy="557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Noto Sans Symbols"/>
              <a:buChar char="✔"/>
            </a:pPr>
            <a:r>
              <a:rPr b="1" lang="fr-FR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Entreprise de Webmarketing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Noto Sans Symbols"/>
              <a:buChar char="✔"/>
              <a:tabLst>
                <a:tab algn="l" pos="0"/>
              </a:tabLst>
            </a:pPr>
            <a:r>
              <a:rPr b="1" lang="fr-FR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Direction de projet</a:t>
            </a:r>
            <a:endParaRPr b="0" lang="fr-FR" sz="2400" spc="-1" strike="noStrike">
              <a:latin typeface="Arial"/>
            </a:endParaRPr>
          </a:p>
          <a:p>
            <a:pPr marL="285840" indent="-133200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Noto Sans Symbols"/>
              <a:buChar char="✔"/>
              <a:tabLst>
                <a:tab algn="l" pos="0"/>
              </a:tabLst>
            </a:pPr>
            <a:r>
              <a:rPr b="1" lang="fr-FR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Solutions  e-commerce</a:t>
            </a:r>
            <a:endParaRPr b="0" lang="fr-FR" sz="2400" spc="-1" strike="noStrike">
              <a:latin typeface="Arial"/>
            </a:endParaRPr>
          </a:p>
          <a:p>
            <a:pPr marL="285840" indent="-133200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Noto Sans Symbols"/>
              <a:buChar char="✔"/>
              <a:tabLst>
                <a:tab algn="l" pos="0"/>
              </a:tabLst>
            </a:pPr>
            <a:r>
              <a:rPr b="1" lang="fr-FR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1" lang="fr-FR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Publicité en ligne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Noto Sans Symbols"/>
              <a:buChar char="✔"/>
              <a:tabLst>
                <a:tab algn="l" pos="0"/>
              </a:tabLst>
            </a:pPr>
            <a:r>
              <a:rPr b="1" lang="fr-FR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Service Cloud et maintenance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Noto Sans Symbols"/>
              <a:buChar char="✔"/>
              <a:tabLst>
                <a:tab algn="l" pos="0"/>
              </a:tabLst>
            </a:pPr>
            <a:r>
              <a:rPr b="1" lang="fr-FR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Information Digitale Voyageurs 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(SNCF)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Noto Sans Symbols"/>
              <a:buChar char="✔"/>
              <a:tabLst>
                <a:tab algn="l" pos="0"/>
              </a:tabLst>
            </a:pPr>
            <a:r>
              <a:rPr b="1" lang="fr-FR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Coordinateur Numérique</a:t>
            </a:r>
            <a:endParaRPr b="0" lang="fr-FR" sz="2400" spc="-1" strike="noStrike">
              <a:latin typeface="Arial"/>
            </a:endParaRPr>
          </a:p>
          <a:p>
            <a:pPr marL="285840" indent="-133200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400" spc="-1" strike="noStrike">
              <a:latin typeface="Arial"/>
            </a:endParaRPr>
          </a:p>
        </p:txBody>
      </p:sp>
    </p:spTree>
  </p:cSld>
  <p:transition spd="slow">
    <p:comb dir="horz"/>
  </p:transition>
  <p:timing>
    <p:tnLst>
      <p:par>
        <p:cTn id="198" dur="indefinite" restart="never" nodeType="tmRoot">
          <p:childTnLst>
            <p:seq>
              <p:cTn id="199" dur="indefinite" nodeType="mainSeq">
                <p:childTnLst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4" dur="1000"/>
                                        <p:tgtEl>
                                          <p:spTgt spid="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9" dur="1000"/>
                                        <p:tgtEl>
                                          <p:spTgt spid="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4" dur="1000"/>
                                        <p:tgtEl>
                                          <p:spTgt spid="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9" dur="1000"/>
                                        <p:tgtEl>
                                          <p:spTgt spid="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4" dur="1000"/>
                                        <p:tgtEl>
                                          <p:spTgt spid="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9" dur="1000"/>
                                        <p:tgtEl>
                                          <p:spTgt spid="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4" dur="1000"/>
                                        <p:tgtEl>
                                          <p:spTgt spid="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9" dur="1000"/>
                                        <p:tgtEl>
                                          <p:spTgt spid="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4" dur="1000"/>
                                        <p:tgtEl>
                                          <p:spTgt spid="6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9" dur="1000"/>
                                        <p:tgtEl>
                                          <p:spTgt spid="6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4" dur="1000"/>
                                        <p:tgtEl>
                                          <p:spTgt spid="6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9" dur="1000"/>
                                        <p:tgtEl>
                                          <p:spTgt spid="6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4" dur="1000"/>
                                        <p:tgtEl>
                                          <p:spTgt spid="6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9" dur="1000"/>
                                        <p:tgtEl>
                                          <p:spTgt spid="6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4" dur="1000"/>
                                        <p:tgtEl>
                                          <p:spTgt spid="65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Application>LibreOffice/7.3.1.3$Windows_X86_64 LibreOffice_project/a69ca51ded25f3eefd52d7bf9a5fad8c90b87951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2019-07-15T15:05:54Z</dcterms:created>
  <dc:creator>HP</dc:creator>
  <dc:description/>
  <dc:language>fr-FR</dc:language>
  <cp:lastModifiedBy/>
  <dcterms:modified xsi:type="dcterms:W3CDTF">2022-03-11T14:30:19Z</dcterms:modified>
  <cp:revision>22</cp:revision>
  <dc:subject/>
  <dc:title/>
</cp:coreProperties>
</file>