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4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2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82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1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46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6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A608-6189-4616-92AF-46DDFCA35F4F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6675-7E74-4ABD-B744-E2D0992FA6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23728" y="368762"/>
            <a:ext cx="58997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Comprendre le web</a:t>
            </a:r>
          </a:p>
          <a:p>
            <a:endParaRPr lang="fr-FR" sz="3600" dirty="0" smtClean="0"/>
          </a:p>
          <a:p>
            <a:r>
              <a:rPr lang="fr-FR" sz="3600" dirty="0" smtClean="0"/>
              <a:t>Présentation </a:t>
            </a:r>
            <a:r>
              <a:rPr lang="fr-FR" sz="3600" dirty="0" err="1" smtClean="0"/>
              <a:t>Frontend</a:t>
            </a:r>
            <a:endParaRPr lang="fr-FR" sz="3600" dirty="0" smtClean="0"/>
          </a:p>
          <a:p>
            <a:r>
              <a:rPr lang="fr-FR" sz="3600" dirty="0"/>
              <a:t>	</a:t>
            </a:r>
            <a:r>
              <a:rPr lang="fr-FR" sz="3600" dirty="0" smtClean="0"/>
              <a:t>* HTML</a:t>
            </a:r>
          </a:p>
          <a:p>
            <a:r>
              <a:rPr lang="fr-FR" sz="3600" dirty="0"/>
              <a:t>	</a:t>
            </a:r>
            <a:r>
              <a:rPr lang="fr-FR" sz="3600" dirty="0" smtClean="0"/>
              <a:t>* CSS</a:t>
            </a:r>
          </a:p>
          <a:p>
            <a:r>
              <a:rPr lang="fr-FR" sz="3600" dirty="0"/>
              <a:t>	</a:t>
            </a:r>
            <a:r>
              <a:rPr lang="fr-FR" sz="3600" dirty="0" smtClean="0"/>
              <a:t>* JS</a:t>
            </a:r>
          </a:p>
          <a:p>
            <a:r>
              <a:rPr lang="fr-FR" sz="3600" dirty="0"/>
              <a:t>	</a:t>
            </a:r>
            <a:r>
              <a:rPr lang="fr-FR" sz="3600" dirty="0" smtClean="0"/>
              <a:t>* </a:t>
            </a:r>
            <a:r>
              <a:rPr lang="fr-FR" sz="3600" dirty="0" err="1" smtClean="0"/>
              <a:t>BootStrap</a:t>
            </a:r>
            <a:r>
              <a:rPr lang="fr-FR" sz="3600" dirty="0" smtClean="0"/>
              <a:t> / </a:t>
            </a:r>
            <a:r>
              <a:rPr lang="fr-FR" sz="3600" dirty="0" err="1" smtClean="0"/>
              <a:t>Bootswatch</a:t>
            </a:r>
            <a:endParaRPr lang="fr-FR" sz="3600" dirty="0" smtClean="0"/>
          </a:p>
          <a:p>
            <a:endParaRPr lang="fr-FR" sz="3600" dirty="0" smtClean="0"/>
          </a:p>
          <a:p>
            <a:r>
              <a:rPr lang="fr-FR" sz="3600" dirty="0" smtClean="0"/>
              <a:t>Présentation </a:t>
            </a:r>
            <a:r>
              <a:rPr lang="fr-FR" sz="3600" dirty="0" err="1" smtClean="0"/>
              <a:t>GitHub</a:t>
            </a:r>
            <a:endParaRPr lang="fr-FR" sz="3600" dirty="0" smtClean="0"/>
          </a:p>
          <a:p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37120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7744" y="836712"/>
            <a:ext cx="424674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Présentation </a:t>
            </a:r>
            <a:r>
              <a:rPr lang="fr-FR" sz="3600" dirty="0" err="1" smtClean="0"/>
              <a:t>Backend</a:t>
            </a:r>
            <a:endParaRPr lang="fr-FR" sz="3600" dirty="0" smtClean="0"/>
          </a:p>
          <a:p>
            <a:r>
              <a:rPr lang="fr-FR" sz="3600" dirty="0"/>
              <a:t>	</a:t>
            </a:r>
            <a:r>
              <a:rPr lang="fr-FR" sz="3600" dirty="0" smtClean="0"/>
              <a:t>* PHP</a:t>
            </a:r>
          </a:p>
          <a:p>
            <a:r>
              <a:rPr lang="fr-FR" sz="3600" dirty="0"/>
              <a:t>	</a:t>
            </a:r>
            <a:r>
              <a:rPr lang="fr-FR" sz="3600" dirty="0" smtClean="0"/>
              <a:t>* MySQL</a:t>
            </a:r>
          </a:p>
          <a:p>
            <a:endParaRPr lang="fr-FR" sz="3600" dirty="0"/>
          </a:p>
          <a:p>
            <a:r>
              <a:rPr lang="fr-FR" sz="3600" dirty="0" smtClean="0"/>
              <a:t>MVC</a:t>
            </a:r>
          </a:p>
          <a:p>
            <a:endParaRPr lang="fr-FR" sz="3600" dirty="0"/>
          </a:p>
          <a:p>
            <a:r>
              <a:rPr lang="fr-FR" sz="3600" dirty="0" smtClean="0"/>
              <a:t>Framework</a:t>
            </a:r>
          </a:p>
          <a:p>
            <a:endParaRPr lang="fr-FR" sz="3600" dirty="0"/>
          </a:p>
          <a:p>
            <a:r>
              <a:rPr lang="fr-FR" sz="3600" dirty="0" smtClean="0"/>
              <a:t>CMS</a:t>
            </a: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9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1010" y="33808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Outils que l’on va utiliser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1029644" y="1916832"/>
            <a:ext cx="71597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VS Code </a:t>
            </a:r>
            <a:r>
              <a:rPr lang="fr-FR" sz="2400" dirty="0" smtClean="0"/>
              <a:t>: éditeur de texte avancé</a:t>
            </a:r>
          </a:p>
          <a:p>
            <a:pPr algn="ctr"/>
            <a:r>
              <a:rPr lang="fr-FR" sz="2400" b="1" dirty="0" err="1" smtClean="0"/>
              <a:t>Wamp</a:t>
            </a:r>
            <a:r>
              <a:rPr lang="fr-FR" sz="2400" b="1" dirty="0" smtClean="0"/>
              <a:t> Server </a:t>
            </a:r>
            <a:r>
              <a:rPr lang="fr-FR" sz="2400" dirty="0" smtClean="0"/>
              <a:t>: serveur local pour utiliser PHP et MySQL</a:t>
            </a:r>
          </a:p>
          <a:p>
            <a:pPr algn="ctr"/>
            <a:r>
              <a:rPr lang="fr-FR" sz="2400" b="1" dirty="0" smtClean="0"/>
              <a:t>GIT</a:t>
            </a:r>
            <a:r>
              <a:rPr lang="fr-FR" sz="2400" dirty="0" smtClean="0"/>
              <a:t> : logiciel de </a:t>
            </a:r>
            <a:r>
              <a:rPr lang="fr-FR" sz="2400" dirty="0" err="1" smtClean="0"/>
              <a:t>versionning</a:t>
            </a:r>
            <a:endParaRPr lang="fr-FR" sz="2400" dirty="0" smtClean="0"/>
          </a:p>
          <a:p>
            <a:pPr algn="ctr"/>
            <a:r>
              <a:rPr lang="fr-FR" sz="2400" b="1" dirty="0" err="1" smtClean="0"/>
              <a:t>MailHog</a:t>
            </a:r>
            <a:r>
              <a:rPr lang="fr-FR" sz="2400" dirty="0" smtClean="0"/>
              <a:t>: pour le test de mail en local</a:t>
            </a:r>
          </a:p>
          <a:p>
            <a:pPr algn="ctr"/>
            <a:endParaRPr lang="fr-FR" sz="2400" dirty="0"/>
          </a:p>
          <a:p>
            <a:pPr algn="ctr"/>
            <a:r>
              <a:rPr lang="fr-FR" sz="2400" b="1" dirty="0" smtClean="0"/>
              <a:t>Discord</a:t>
            </a:r>
            <a:r>
              <a:rPr lang="fr-FR" sz="2400" dirty="0" smtClean="0"/>
              <a:t> : communiquer, échanger infos, code ou écran</a:t>
            </a:r>
          </a:p>
          <a:p>
            <a:pPr algn="ctr"/>
            <a:r>
              <a:rPr lang="fr-FR" sz="2400" dirty="0" smtClean="0"/>
              <a:t>Accès : </a:t>
            </a:r>
            <a:r>
              <a:rPr lang="fr-FR" sz="2400" dirty="0" err="1" smtClean="0"/>
              <a:t>afci_dwwm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400" b="1" dirty="0" smtClean="0"/>
              <a:t>Open office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 smtClean="0"/>
              <a:t>Google – </a:t>
            </a:r>
            <a:r>
              <a:rPr lang="fr-FR" sz="2400" b="1" dirty="0" err="1" smtClean="0"/>
              <a:t>Stack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Overflow</a:t>
            </a:r>
            <a:r>
              <a:rPr lang="fr-FR" sz="2400" b="1" smtClean="0"/>
              <a:t>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9999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62</Words>
  <Application>Microsoft Office PowerPoint</Application>
  <PresentationFormat>Affichage à l'écran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RLDeveloppement</dc:creator>
  <cp:lastModifiedBy>RLDeveloppement</cp:lastModifiedBy>
  <cp:revision>7</cp:revision>
  <dcterms:created xsi:type="dcterms:W3CDTF">2021-12-07T15:02:36Z</dcterms:created>
  <dcterms:modified xsi:type="dcterms:W3CDTF">2021-12-07T16:36:35Z</dcterms:modified>
</cp:coreProperties>
</file>