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6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7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5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30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37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03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66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92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3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66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0816-AC92-47E5-A1E2-CEBDE374932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C09C-BF6F-4690-8C06-0CD796810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12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om.fr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260648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Comprendre le web (www -&gt; World Wide Web )</a:t>
            </a:r>
            <a:endParaRPr lang="fr-FR" sz="2800" dirty="0"/>
          </a:p>
          <a:p>
            <a:pPr algn="ctr"/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79512" y="980728"/>
            <a:ext cx="8784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Internet (</a:t>
            </a:r>
            <a:r>
              <a:rPr lang="fr-FR" sz="2800" dirty="0" err="1"/>
              <a:t>arpanet</a:t>
            </a:r>
            <a:r>
              <a:rPr lang="fr-FR" sz="2800" dirty="0"/>
              <a:t> 1969) avant le </a:t>
            </a:r>
            <a:r>
              <a:rPr lang="fr-FR" sz="2800" dirty="0" smtClean="0"/>
              <a:t>web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Internet -&gt; réseau et communication entre ordinateurs pour l’armé et les </a:t>
            </a:r>
            <a:r>
              <a:rPr lang="fr-FR" sz="2800" dirty="0" smtClean="0"/>
              <a:t>universités.</a:t>
            </a:r>
          </a:p>
          <a:p>
            <a:pPr algn="ctr"/>
            <a:endParaRPr lang="fr-FR" sz="2800" dirty="0"/>
          </a:p>
          <a:p>
            <a:pPr algn="ctr"/>
            <a:r>
              <a:rPr lang="fr-FR" sz="2800" u="sng" dirty="0" smtClean="0"/>
              <a:t> Services </a:t>
            </a:r>
            <a:r>
              <a:rPr lang="fr-FR" sz="2800" u="sng" dirty="0"/>
              <a:t>internet</a:t>
            </a:r>
          </a:p>
          <a:p>
            <a:pPr algn="ctr"/>
            <a:r>
              <a:rPr lang="fr-FR" sz="2800" dirty="0"/>
              <a:t>Web (1991) </a:t>
            </a:r>
            <a:r>
              <a:rPr lang="fr-FR" sz="2800" dirty="0" smtClean="0"/>
              <a:t>-&gt; Consulter </a:t>
            </a:r>
            <a:r>
              <a:rPr lang="fr-FR" sz="2800" dirty="0"/>
              <a:t>des pages</a:t>
            </a:r>
          </a:p>
          <a:p>
            <a:pPr algn="ctr"/>
            <a:r>
              <a:rPr lang="fr-FR" sz="2800" dirty="0"/>
              <a:t>		Obtenir des infos</a:t>
            </a:r>
          </a:p>
          <a:p>
            <a:pPr algn="ctr"/>
            <a:r>
              <a:rPr lang="fr-FR" sz="2800" dirty="0"/>
              <a:t>E-mails (1972) -&gt; échanger des messages</a:t>
            </a:r>
          </a:p>
          <a:p>
            <a:pPr algn="ctr"/>
            <a:r>
              <a:rPr lang="fr-FR" sz="2800" dirty="0"/>
              <a:t>Newsgroups -&gt; communiquer dans des forums</a:t>
            </a:r>
          </a:p>
          <a:p>
            <a:pPr algn="ctr"/>
            <a:r>
              <a:rPr lang="fr-FR" sz="2800" dirty="0"/>
              <a:t>FTP -&gt; échanger des </a:t>
            </a:r>
            <a:r>
              <a:rPr lang="fr-FR" sz="2800" dirty="0" smtClean="0"/>
              <a:t>fichiers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smtClean="0"/>
              <a:t>Organisme W3C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640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/>
              <a:t>Les Protocoles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352579" y="1974340"/>
            <a:ext cx="121475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Bas Niveau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892614" y="1974340"/>
            <a:ext cx="134299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Haut Niveau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76256" y="1940640"/>
            <a:ext cx="177612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Très Haut Niveau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2804736"/>
            <a:ext cx="16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TCP (TCP/IP)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UDP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689930" y="2804735"/>
            <a:ext cx="2689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HTTP (internet)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HTTPS (internet </a:t>
            </a:r>
            <a:r>
              <a:rPr lang="fr-FR" dirty="0" err="1" smtClean="0"/>
              <a:t>secure</a:t>
            </a:r>
            <a:r>
              <a:rPr lang="fr-F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FTP (transfert fichiers)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SMTP (envoie email)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954257" y="2804734"/>
            <a:ext cx="1939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APIS REST HTPP</a:t>
            </a:r>
          </a:p>
          <a:p>
            <a:pPr algn="ctr"/>
            <a:r>
              <a:rPr lang="fr-FR" dirty="0" smtClean="0"/>
              <a:t>Interface de </a:t>
            </a:r>
          </a:p>
          <a:p>
            <a:pPr algn="ctr"/>
            <a:r>
              <a:rPr lang="fr-FR" dirty="0" smtClean="0"/>
              <a:t>programmation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02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/>
              <a:t>Les DNS ( Domaine Name System )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252247" y="1231921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Demande client -&gt; </a:t>
            </a:r>
            <a:r>
              <a:rPr lang="fr-FR" dirty="0" smtClean="0">
                <a:hlinkClick r:id="rId2"/>
              </a:rPr>
              <a:t>www.nom.fr</a:t>
            </a:r>
            <a:r>
              <a:rPr lang="fr-FR" dirty="0" smtClean="0"/>
              <a:t> -&gt; demande faite au serveur DNS -&gt; recherche du nom</a:t>
            </a:r>
          </a:p>
          <a:p>
            <a:endParaRPr lang="fr-FR" dirty="0"/>
          </a:p>
          <a:p>
            <a:r>
              <a:rPr lang="fr-FR" dirty="0" smtClean="0"/>
              <a:t>-&gt; adresse trouvée : 250.128.15.9 -&gt; renvoyé au client et accès au site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420888"/>
            <a:ext cx="7560840" cy="425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24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823931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1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net và World Wide Web có giống nhau? - Thiết Kế Web Đà Nẵ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1" y="620688"/>
            <a:ext cx="883474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31640" y="470538"/>
            <a:ext cx="6028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u="sng" dirty="0" smtClean="0"/>
              <a:t>Le CLOUD est un service via le Web</a:t>
            </a:r>
            <a:endParaRPr lang="fr-FR" sz="3200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3347863" y="1815207"/>
            <a:ext cx="2720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Stockage de fichiers </a:t>
            </a:r>
            <a:endParaRPr lang="fr-FR" sz="2400" dirty="0"/>
          </a:p>
        </p:txBody>
      </p:sp>
      <p:sp>
        <p:nvSpPr>
          <p:cNvPr id="8" name="Flèche droite 7"/>
          <p:cNvSpPr/>
          <p:nvPr/>
        </p:nvSpPr>
        <p:spPr>
          <a:xfrm>
            <a:off x="1763688" y="18448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763688" y="28529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763688" y="39067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287164" y="2910586"/>
            <a:ext cx="20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Calcul puissant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287165" y="3964414"/>
            <a:ext cx="239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Dématérialisation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784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18864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u="sng" dirty="0" smtClean="0"/>
              <a:t>Les langages clients et serveurs</a:t>
            </a:r>
            <a:endParaRPr lang="fr-FR" sz="32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12474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clients ?                                     Le Serveur ?</a:t>
            </a:r>
          </a:p>
          <a:p>
            <a:pPr algn="ctr"/>
            <a:r>
              <a:rPr lang="fr-FR" sz="2400" dirty="0" smtClean="0"/>
              <a:t>Qui est qui ?</a:t>
            </a:r>
            <a:endParaRPr 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6" y="2676524"/>
            <a:ext cx="6841576" cy="219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187216" y="5229200"/>
            <a:ext cx="226953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Le client ne comprend</a:t>
            </a:r>
          </a:p>
          <a:p>
            <a:pPr algn="ctr"/>
            <a:r>
              <a:rPr lang="fr-FR" dirty="0" smtClean="0"/>
              <a:t>que du HTML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083598" y="5229199"/>
            <a:ext cx="26883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Le serveur génère le HTML</a:t>
            </a:r>
          </a:p>
          <a:p>
            <a:pPr algn="ctr"/>
            <a:r>
              <a:rPr lang="fr-FR" dirty="0" smtClean="0"/>
              <a:t>Via le 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2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/>
              <a:t>FRONTEND (Clients)</a:t>
            </a:r>
            <a:endParaRPr lang="fr-FR" sz="2400" u="sng" dirty="0"/>
          </a:p>
        </p:txBody>
      </p:sp>
      <p:sp>
        <p:nvSpPr>
          <p:cNvPr id="4" name="Flèche droite 3"/>
          <p:cNvSpPr/>
          <p:nvPr/>
        </p:nvSpPr>
        <p:spPr>
          <a:xfrm>
            <a:off x="1475656" y="1844824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443144" y="2780928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1443144" y="3748315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059832" y="183046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HTML	( HyperText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21394" y="2766570"/>
            <a:ext cx="56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CSS 	( </a:t>
            </a: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r>
              <a:rPr lang="fr-FR" dirty="0" smtClean="0"/>
              <a:t> 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99140" y="3733957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JS	( JavaScript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5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/>
              <a:t>BACKEND (Serveurs)</a:t>
            </a:r>
            <a:endParaRPr lang="fr-FR" sz="2400" u="sng" dirty="0"/>
          </a:p>
        </p:txBody>
      </p:sp>
      <p:sp>
        <p:nvSpPr>
          <p:cNvPr id="3" name="Flèche droite 2"/>
          <p:cNvSpPr/>
          <p:nvPr/>
        </p:nvSpPr>
        <p:spPr>
          <a:xfrm>
            <a:off x="1475656" y="1844824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droite 3"/>
          <p:cNvSpPr/>
          <p:nvPr/>
        </p:nvSpPr>
        <p:spPr>
          <a:xfrm>
            <a:off x="1443144" y="2780928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443144" y="3748315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059832" y="183046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PHP	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21394" y="2766570"/>
            <a:ext cx="56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JAVA	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31840" y="3733957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PYTHON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1475656" y="4653136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128478" y="4638778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34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/>
              <a:t>BASE DE DONNEES (Serveurs)</a:t>
            </a:r>
            <a:endParaRPr lang="fr-FR" sz="2400" u="sng" dirty="0"/>
          </a:p>
        </p:txBody>
      </p:sp>
      <p:sp>
        <p:nvSpPr>
          <p:cNvPr id="3" name="Flèche droite 2"/>
          <p:cNvSpPr/>
          <p:nvPr/>
        </p:nvSpPr>
        <p:spPr>
          <a:xfrm>
            <a:off x="1475656" y="1844824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droite 3"/>
          <p:cNvSpPr/>
          <p:nvPr/>
        </p:nvSpPr>
        <p:spPr>
          <a:xfrm>
            <a:off x="1443144" y="2780928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443144" y="3748315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059832" y="183046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MySql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21394" y="2766570"/>
            <a:ext cx="56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Oracle	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31840" y="3733957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1475656" y="4653136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128478" y="4638778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PostgreSQL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1475656" y="5445224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131840" y="5412107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Autres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9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/>
              <a:t>FRAMEWORK</a:t>
            </a:r>
            <a:endParaRPr lang="fr-FR" sz="2400" u="sng" dirty="0"/>
          </a:p>
        </p:txBody>
      </p:sp>
      <p:sp>
        <p:nvSpPr>
          <p:cNvPr id="3" name="Flèche droite 2"/>
          <p:cNvSpPr/>
          <p:nvPr/>
        </p:nvSpPr>
        <p:spPr>
          <a:xfrm>
            <a:off x="1475656" y="1844824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droite 3"/>
          <p:cNvSpPr/>
          <p:nvPr/>
        </p:nvSpPr>
        <p:spPr>
          <a:xfrm>
            <a:off x="1443144" y="2780928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443144" y="3748315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059832" y="183046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Symfony</a:t>
            </a:r>
            <a:r>
              <a:rPr lang="fr-FR" dirty="0" smtClean="0"/>
              <a:t> ( PHP )	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21394" y="2766570"/>
            <a:ext cx="56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Laravel</a:t>
            </a:r>
            <a:r>
              <a:rPr lang="fr-FR" dirty="0" smtClean="0"/>
              <a:t> ( PHP )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31840" y="3733957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J2EE ( Java )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1475656" y="4653136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128478" y="4638778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VueJS</a:t>
            </a:r>
            <a:r>
              <a:rPr lang="fr-FR" dirty="0" smtClean="0"/>
              <a:t> ( JavaScript )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1475656" y="5445224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131840" y="5412107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Django ( Python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7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/>
              <a:t>CMS ( Content Management System)</a:t>
            </a:r>
            <a:endParaRPr lang="fr-FR" sz="2400" u="sng" dirty="0"/>
          </a:p>
        </p:txBody>
      </p:sp>
      <p:sp>
        <p:nvSpPr>
          <p:cNvPr id="3" name="Flèche droite 2"/>
          <p:cNvSpPr/>
          <p:nvPr/>
        </p:nvSpPr>
        <p:spPr>
          <a:xfrm>
            <a:off x="1475656" y="1844824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droite 3"/>
          <p:cNvSpPr/>
          <p:nvPr/>
        </p:nvSpPr>
        <p:spPr>
          <a:xfrm>
            <a:off x="1443144" y="2780928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443144" y="3748315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059832" y="183046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WordPress	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21394" y="2766570"/>
            <a:ext cx="56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Wix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31840" y="3733957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Joomla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1475656" y="4653136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128478" y="4638778"/>
            <a:ext cx="46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Drupal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1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219</Words>
  <Application>Microsoft Office PowerPoint</Application>
  <PresentationFormat>Affichage à l'écran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RLDeveloppement</dc:creator>
  <cp:lastModifiedBy>RLDeveloppement</cp:lastModifiedBy>
  <cp:revision>19</cp:revision>
  <dcterms:created xsi:type="dcterms:W3CDTF">2021-12-04T09:45:44Z</dcterms:created>
  <dcterms:modified xsi:type="dcterms:W3CDTF">2021-12-07T15:03:38Z</dcterms:modified>
</cp:coreProperties>
</file>