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4F01C5B6-AF87-4449-A775-4E7F0F79F8BF}" type="datetimeFigureOut">
              <a:rPr lang="fr-FR" smtClean="0"/>
              <a:t>23/03/2022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AAC55D-36D1-4DBA-ADB1-B62366E3E8DE}" type="slidenum">
              <a:rPr lang="fr-FR" smtClean="0"/>
              <a:t>‹N°›</a:t>
            </a:fld>
            <a:endParaRPr lang="fr-FR"/>
          </a:p>
        </p:txBody>
      </p:sp>
    </p:spTree>
    <p:extLst>
      <p:ext uri="{BB962C8B-B14F-4D97-AF65-F5344CB8AC3E}">
        <p14:creationId xmlns:p14="http://schemas.microsoft.com/office/powerpoint/2010/main" val="3539378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F01C5B6-AF87-4449-A775-4E7F0F79F8BF}" type="datetimeFigureOut">
              <a:rPr lang="fr-FR" smtClean="0"/>
              <a:t>23/03/2022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AAC55D-36D1-4DBA-ADB1-B62366E3E8DE}" type="slidenum">
              <a:rPr lang="fr-FR" smtClean="0"/>
              <a:t>‹N°›</a:t>
            </a:fld>
            <a:endParaRPr lang="fr-FR"/>
          </a:p>
        </p:txBody>
      </p:sp>
    </p:spTree>
    <p:extLst>
      <p:ext uri="{BB962C8B-B14F-4D97-AF65-F5344CB8AC3E}">
        <p14:creationId xmlns:p14="http://schemas.microsoft.com/office/powerpoint/2010/main" val="1960590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F01C5B6-AF87-4449-A775-4E7F0F79F8BF}" type="datetimeFigureOut">
              <a:rPr lang="fr-FR" smtClean="0"/>
              <a:t>23/03/2022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AAC55D-36D1-4DBA-ADB1-B62366E3E8DE}" type="slidenum">
              <a:rPr lang="fr-FR" smtClean="0"/>
              <a:t>‹N°›</a:t>
            </a:fld>
            <a:endParaRPr lang="fr-FR"/>
          </a:p>
        </p:txBody>
      </p:sp>
    </p:spTree>
    <p:extLst>
      <p:ext uri="{BB962C8B-B14F-4D97-AF65-F5344CB8AC3E}">
        <p14:creationId xmlns:p14="http://schemas.microsoft.com/office/powerpoint/2010/main" val="3705652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F01C5B6-AF87-4449-A775-4E7F0F79F8BF}" type="datetimeFigureOut">
              <a:rPr lang="fr-FR" smtClean="0"/>
              <a:t>23/03/2022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AAC55D-36D1-4DBA-ADB1-B62366E3E8DE}" type="slidenum">
              <a:rPr lang="fr-FR" smtClean="0"/>
              <a:t>‹N°›</a:t>
            </a:fld>
            <a:endParaRPr lang="fr-FR"/>
          </a:p>
        </p:txBody>
      </p:sp>
    </p:spTree>
    <p:extLst>
      <p:ext uri="{BB962C8B-B14F-4D97-AF65-F5344CB8AC3E}">
        <p14:creationId xmlns:p14="http://schemas.microsoft.com/office/powerpoint/2010/main" val="468228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4F01C5B6-AF87-4449-A775-4E7F0F79F8BF}" type="datetimeFigureOut">
              <a:rPr lang="fr-FR" smtClean="0"/>
              <a:t>23/03/2022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AAC55D-36D1-4DBA-ADB1-B62366E3E8DE}" type="slidenum">
              <a:rPr lang="fr-FR" smtClean="0"/>
              <a:t>‹N°›</a:t>
            </a:fld>
            <a:endParaRPr lang="fr-FR"/>
          </a:p>
        </p:txBody>
      </p:sp>
    </p:spTree>
    <p:extLst>
      <p:ext uri="{BB962C8B-B14F-4D97-AF65-F5344CB8AC3E}">
        <p14:creationId xmlns:p14="http://schemas.microsoft.com/office/powerpoint/2010/main" val="1477949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F01C5B6-AF87-4449-A775-4E7F0F79F8BF}" type="datetimeFigureOut">
              <a:rPr lang="fr-FR" smtClean="0"/>
              <a:t>23/03/2022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CAAC55D-36D1-4DBA-ADB1-B62366E3E8DE}" type="slidenum">
              <a:rPr lang="fr-FR" smtClean="0"/>
              <a:t>‹N°›</a:t>
            </a:fld>
            <a:endParaRPr lang="fr-FR"/>
          </a:p>
        </p:txBody>
      </p:sp>
    </p:spTree>
    <p:extLst>
      <p:ext uri="{BB962C8B-B14F-4D97-AF65-F5344CB8AC3E}">
        <p14:creationId xmlns:p14="http://schemas.microsoft.com/office/powerpoint/2010/main" val="273302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F01C5B6-AF87-4449-A775-4E7F0F79F8BF}" type="datetimeFigureOut">
              <a:rPr lang="fr-FR" smtClean="0"/>
              <a:t>23/03/2022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CAAC55D-36D1-4DBA-ADB1-B62366E3E8DE}" type="slidenum">
              <a:rPr lang="fr-FR" smtClean="0"/>
              <a:t>‹N°›</a:t>
            </a:fld>
            <a:endParaRPr lang="fr-FR"/>
          </a:p>
        </p:txBody>
      </p:sp>
    </p:spTree>
    <p:extLst>
      <p:ext uri="{BB962C8B-B14F-4D97-AF65-F5344CB8AC3E}">
        <p14:creationId xmlns:p14="http://schemas.microsoft.com/office/powerpoint/2010/main" val="1589875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4F01C5B6-AF87-4449-A775-4E7F0F79F8BF}" type="datetimeFigureOut">
              <a:rPr lang="fr-FR" smtClean="0"/>
              <a:t>23/03/2022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CAAC55D-36D1-4DBA-ADB1-B62366E3E8DE}" type="slidenum">
              <a:rPr lang="fr-FR" smtClean="0"/>
              <a:t>‹N°›</a:t>
            </a:fld>
            <a:endParaRPr lang="fr-FR"/>
          </a:p>
        </p:txBody>
      </p:sp>
    </p:spTree>
    <p:extLst>
      <p:ext uri="{BB962C8B-B14F-4D97-AF65-F5344CB8AC3E}">
        <p14:creationId xmlns:p14="http://schemas.microsoft.com/office/powerpoint/2010/main" val="2983291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F01C5B6-AF87-4449-A775-4E7F0F79F8BF}" type="datetimeFigureOut">
              <a:rPr lang="fr-FR" smtClean="0"/>
              <a:t>23/03/2022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CAAC55D-36D1-4DBA-ADB1-B62366E3E8DE}" type="slidenum">
              <a:rPr lang="fr-FR" smtClean="0"/>
              <a:t>‹N°›</a:t>
            </a:fld>
            <a:endParaRPr lang="fr-FR"/>
          </a:p>
        </p:txBody>
      </p:sp>
    </p:spTree>
    <p:extLst>
      <p:ext uri="{BB962C8B-B14F-4D97-AF65-F5344CB8AC3E}">
        <p14:creationId xmlns:p14="http://schemas.microsoft.com/office/powerpoint/2010/main" val="836278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4F01C5B6-AF87-4449-A775-4E7F0F79F8BF}" type="datetimeFigureOut">
              <a:rPr lang="fr-FR" smtClean="0"/>
              <a:t>23/03/2022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CAAC55D-36D1-4DBA-ADB1-B62366E3E8DE}" type="slidenum">
              <a:rPr lang="fr-FR" smtClean="0"/>
              <a:t>‹N°›</a:t>
            </a:fld>
            <a:endParaRPr lang="fr-FR"/>
          </a:p>
        </p:txBody>
      </p:sp>
    </p:spTree>
    <p:extLst>
      <p:ext uri="{BB962C8B-B14F-4D97-AF65-F5344CB8AC3E}">
        <p14:creationId xmlns:p14="http://schemas.microsoft.com/office/powerpoint/2010/main" val="40267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4F01C5B6-AF87-4449-A775-4E7F0F79F8BF}" type="datetimeFigureOut">
              <a:rPr lang="fr-FR" smtClean="0"/>
              <a:t>23/03/2022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CAAC55D-36D1-4DBA-ADB1-B62366E3E8DE}" type="slidenum">
              <a:rPr lang="fr-FR" smtClean="0"/>
              <a:t>‹N°›</a:t>
            </a:fld>
            <a:endParaRPr lang="fr-FR"/>
          </a:p>
        </p:txBody>
      </p:sp>
    </p:spTree>
    <p:extLst>
      <p:ext uri="{BB962C8B-B14F-4D97-AF65-F5344CB8AC3E}">
        <p14:creationId xmlns:p14="http://schemas.microsoft.com/office/powerpoint/2010/main" val="1839220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1C5B6-AF87-4449-A775-4E7F0F79F8BF}" type="datetimeFigureOut">
              <a:rPr lang="fr-FR" smtClean="0"/>
              <a:t>23/03/2022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AAC55D-36D1-4DBA-ADB1-B62366E3E8DE}" type="slidenum">
              <a:rPr lang="fr-FR" smtClean="0"/>
              <a:t>‹N°›</a:t>
            </a:fld>
            <a:endParaRPr lang="fr-FR"/>
          </a:p>
        </p:txBody>
      </p:sp>
    </p:spTree>
    <p:extLst>
      <p:ext uri="{BB962C8B-B14F-4D97-AF65-F5344CB8AC3E}">
        <p14:creationId xmlns:p14="http://schemas.microsoft.com/office/powerpoint/2010/main" val="1267377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et.scoop.sh/" TargetMode="External"/><Relationship Id="rId2" Type="http://schemas.openxmlformats.org/officeDocument/2006/relationships/hyperlink" Target="https://get.scoop.sh/%27"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sz="7200" dirty="0" err="1" smtClean="0"/>
              <a:t>Symfony</a:t>
            </a:r>
            <a:r>
              <a:rPr lang="fr-FR" sz="7200" dirty="0" smtClean="0"/>
              <a:t> 6</a:t>
            </a:r>
            <a:endParaRPr lang="fr-FR" sz="7200" dirty="0"/>
          </a:p>
        </p:txBody>
      </p:sp>
    </p:spTree>
    <p:extLst>
      <p:ext uri="{BB962C8B-B14F-4D97-AF65-F5344CB8AC3E}">
        <p14:creationId xmlns:p14="http://schemas.microsoft.com/office/powerpoint/2010/main" val="865544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6466730"/>
          </a:xfrm>
        </p:spPr>
        <p:txBody>
          <a:bodyPr>
            <a:normAutofit fontScale="90000"/>
          </a:bodyPr>
          <a:lstStyle/>
          <a:p>
            <a:r>
              <a:rPr lang="fr-FR" sz="3200" dirty="0" smtClean="0"/>
              <a:t>Création de la BDD</a:t>
            </a:r>
            <a:r>
              <a:rPr lang="fr-FR" sz="2400" dirty="0"/>
              <a:t/>
            </a:r>
            <a:br>
              <a:rPr lang="fr-FR" sz="2400" dirty="0"/>
            </a:br>
            <a:r>
              <a:rPr lang="fr-FR" sz="2400" dirty="0" smtClean="0"/>
              <a:t/>
            </a:r>
            <a:br>
              <a:rPr lang="fr-FR" sz="2400" dirty="0" smtClean="0"/>
            </a:br>
            <a:r>
              <a:rPr lang="fr-FR" sz="2800" dirty="0" err="1" smtClean="0"/>
              <a:t>php</a:t>
            </a:r>
            <a:r>
              <a:rPr lang="fr-FR" sz="2800" dirty="0" smtClean="0"/>
              <a:t> bin/console </a:t>
            </a:r>
            <a:r>
              <a:rPr lang="fr-FR" sz="2800" dirty="0" err="1" smtClean="0"/>
              <a:t>doctrine:database:create</a:t>
            </a:r>
            <a:r>
              <a:rPr lang="fr-FR" sz="2800" dirty="0" smtClean="0"/>
              <a:t/>
            </a:r>
            <a:br>
              <a:rPr lang="fr-FR" sz="2800" dirty="0" smtClean="0"/>
            </a:br>
            <a:r>
              <a:rPr lang="fr-FR" sz="2800" dirty="0"/>
              <a:t/>
            </a:r>
            <a:br>
              <a:rPr lang="fr-FR" sz="2800" dirty="0"/>
            </a:br>
            <a:r>
              <a:rPr lang="fr-FR" sz="3200" dirty="0" smtClean="0"/>
              <a:t>Création d’une entité (table)</a:t>
            </a:r>
            <a:br>
              <a:rPr lang="fr-FR" sz="3200" dirty="0" smtClean="0"/>
            </a:br>
            <a:r>
              <a:rPr lang="fr-FR" sz="2800" dirty="0"/>
              <a:t/>
            </a:r>
            <a:br>
              <a:rPr lang="fr-FR" sz="2800" dirty="0"/>
            </a:br>
            <a:r>
              <a:rPr lang="fr-FR" sz="2800" dirty="0" err="1" smtClean="0"/>
              <a:t>php</a:t>
            </a:r>
            <a:r>
              <a:rPr lang="fr-FR" sz="2800" dirty="0" smtClean="0"/>
              <a:t> bin/console </a:t>
            </a:r>
            <a:r>
              <a:rPr lang="fr-FR" sz="2800" dirty="0" err="1" smtClean="0"/>
              <a:t>make:entity</a:t>
            </a:r>
            <a:r>
              <a:rPr lang="fr-FR" sz="2800" dirty="0"/>
              <a:t> </a:t>
            </a:r>
            <a:r>
              <a:rPr lang="fr-FR" sz="2800" dirty="0" err="1" smtClean="0"/>
              <a:t>nomTable</a:t>
            </a:r>
            <a:r>
              <a:rPr lang="fr-FR" sz="2800" dirty="0" smtClean="0"/>
              <a:t/>
            </a:r>
            <a:br>
              <a:rPr lang="fr-FR" sz="2800" dirty="0" smtClean="0"/>
            </a:br>
            <a:r>
              <a:rPr lang="fr-FR" sz="2800" dirty="0"/>
              <a:t/>
            </a:r>
            <a:br>
              <a:rPr lang="fr-FR" sz="2800" dirty="0"/>
            </a:br>
            <a:r>
              <a:rPr lang="fr-FR" sz="3600" dirty="0" smtClean="0"/>
              <a:t>Création du fichier de migration</a:t>
            </a:r>
            <a:r>
              <a:rPr lang="fr-FR" sz="2800" dirty="0" smtClean="0"/>
              <a:t/>
            </a:r>
            <a:br>
              <a:rPr lang="fr-FR" sz="2800" dirty="0" smtClean="0"/>
            </a:br>
            <a:r>
              <a:rPr lang="fr-FR" sz="2800" dirty="0"/>
              <a:t/>
            </a:r>
            <a:br>
              <a:rPr lang="fr-FR" sz="2800" dirty="0"/>
            </a:br>
            <a:r>
              <a:rPr lang="fr-FR" sz="2800" dirty="0" err="1" smtClean="0"/>
              <a:t>php</a:t>
            </a:r>
            <a:r>
              <a:rPr lang="fr-FR" sz="2800" dirty="0" smtClean="0"/>
              <a:t> bin/console </a:t>
            </a:r>
            <a:r>
              <a:rPr lang="fr-FR" sz="2800" dirty="0" err="1" smtClean="0"/>
              <a:t>make:migration</a:t>
            </a:r>
            <a:r>
              <a:rPr lang="fr-FR" sz="2800" dirty="0" smtClean="0"/>
              <a:t/>
            </a:r>
            <a:br>
              <a:rPr lang="fr-FR" sz="2800" dirty="0" smtClean="0"/>
            </a:br>
            <a:r>
              <a:rPr lang="fr-FR" sz="2800" dirty="0"/>
              <a:t/>
            </a:r>
            <a:br>
              <a:rPr lang="fr-FR" sz="2800" dirty="0"/>
            </a:br>
            <a:r>
              <a:rPr lang="fr-FR" sz="3600" dirty="0" smtClean="0"/>
              <a:t>Validation de la création</a:t>
            </a:r>
            <a:br>
              <a:rPr lang="fr-FR" sz="3600" dirty="0" smtClean="0"/>
            </a:br>
            <a:r>
              <a:rPr lang="fr-FR" sz="2800" dirty="0"/>
              <a:t/>
            </a:r>
            <a:br>
              <a:rPr lang="fr-FR" sz="2800" dirty="0"/>
            </a:br>
            <a:r>
              <a:rPr lang="fr-FR" sz="2400" dirty="0" err="1" smtClean="0"/>
              <a:t>php</a:t>
            </a:r>
            <a:r>
              <a:rPr lang="fr-FR" sz="2400" dirty="0" smtClean="0"/>
              <a:t> </a:t>
            </a:r>
            <a:r>
              <a:rPr lang="fr-FR" sz="2700" dirty="0" smtClean="0"/>
              <a:t>bin/console</a:t>
            </a:r>
            <a:r>
              <a:rPr lang="fr-FR" sz="2400" dirty="0" smtClean="0"/>
              <a:t> </a:t>
            </a:r>
            <a:r>
              <a:rPr lang="fr-FR" sz="2400" dirty="0" err="1" smtClean="0"/>
              <a:t>doctrine:migrations:migrate</a:t>
            </a:r>
            <a:endParaRPr lang="fr-FR" sz="2800" dirty="0"/>
          </a:p>
        </p:txBody>
      </p:sp>
    </p:spTree>
    <p:extLst>
      <p:ext uri="{BB962C8B-B14F-4D97-AF65-F5344CB8AC3E}">
        <p14:creationId xmlns:p14="http://schemas.microsoft.com/office/powerpoint/2010/main" val="740690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6466730"/>
          </a:xfrm>
        </p:spPr>
        <p:txBody>
          <a:bodyPr>
            <a:normAutofit fontScale="90000"/>
          </a:bodyPr>
          <a:lstStyle/>
          <a:p>
            <a:r>
              <a:rPr lang="fr-FR" sz="3200" dirty="0" smtClean="0"/>
              <a:t>Création de l’entité </a:t>
            </a:r>
            <a:r>
              <a:rPr lang="fr-FR" sz="3200" dirty="0" err="1" smtClean="0"/>
              <a:t>Users</a:t>
            </a:r>
            <a:r>
              <a:rPr lang="fr-FR" sz="3200" dirty="0" smtClean="0"/>
              <a:t/>
            </a:r>
            <a:br>
              <a:rPr lang="fr-FR" sz="3200" dirty="0" smtClean="0"/>
            </a:br>
            <a:r>
              <a:rPr lang="fr-FR" sz="3200" dirty="0"/>
              <a:t/>
            </a:r>
            <a:br>
              <a:rPr lang="fr-FR" sz="3200" dirty="0"/>
            </a:br>
            <a:r>
              <a:rPr lang="fr-FR" sz="2800" dirty="0" err="1" smtClean="0"/>
              <a:t>php</a:t>
            </a:r>
            <a:r>
              <a:rPr lang="fr-FR" sz="2800" dirty="0" smtClean="0"/>
              <a:t> bin/console </a:t>
            </a:r>
            <a:r>
              <a:rPr lang="fr-FR" sz="2800" dirty="0" err="1" smtClean="0"/>
              <a:t>make:user</a:t>
            </a:r>
            <a:r>
              <a:rPr lang="fr-FR" sz="2800" dirty="0" smtClean="0"/>
              <a:t/>
            </a:r>
            <a:br>
              <a:rPr lang="fr-FR" sz="2800" dirty="0" smtClean="0"/>
            </a:br>
            <a:r>
              <a:rPr lang="fr-FR" sz="2800" dirty="0"/>
              <a:t/>
            </a:r>
            <a:br>
              <a:rPr lang="fr-FR" sz="2800" dirty="0"/>
            </a:br>
            <a:r>
              <a:rPr lang="fr-FR" sz="2800" dirty="0" smtClean="0"/>
              <a:t>nom de la table</a:t>
            </a:r>
            <a:br>
              <a:rPr lang="fr-FR" sz="2800" dirty="0" smtClean="0"/>
            </a:br>
            <a:r>
              <a:rPr lang="fr-FR" sz="2800" dirty="0" smtClean="0"/>
              <a:t>stocké en </a:t>
            </a:r>
            <a:r>
              <a:rPr lang="fr-FR" sz="2800" dirty="0" err="1" smtClean="0"/>
              <a:t>bdd</a:t>
            </a:r>
            <a:r>
              <a:rPr lang="fr-FR" sz="2800" dirty="0" smtClean="0"/>
              <a:t> : </a:t>
            </a:r>
            <a:r>
              <a:rPr lang="fr-FR" sz="2800" dirty="0" err="1" smtClean="0"/>
              <a:t>yes</a:t>
            </a:r>
            <a:r>
              <a:rPr lang="fr-FR" sz="2800" dirty="0" smtClean="0"/>
              <a:t/>
            </a:r>
            <a:br>
              <a:rPr lang="fr-FR" sz="2800" dirty="0" smtClean="0"/>
            </a:br>
            <a:r>
              <a:rPr lang="fr-FR" sz="2800" dirty="0" smtClean="0"/>
              <a:t>quel champ de référence pour authentifier</a:t>
            </a:r>
            <a:br>
              <a:rPr lang="fr-FR" sz="2800" dirty="0" smtClean="0"/>
            </a:br>
            <a:r>
              <a:rPr lang="fr-FR" sz="2800" dirty="0" err="1" smtClean="0"/>
              <a:t>hashage</a:t>
            </a:r>
            <a:r>
              <a:rPr lang="fr-FR" sz="2800" dirty="0" smtClean="0"/>
              <a:t> du mot de passe : </a:t>
            </a:r>
            <a:r>
              <a:rPr lang="fr-FR" sz="2800" dirty="0" err="1" smtClean="0"/>
              <a:t>yes</a:t>
            </a:r>
            <a:r>
              <a:rPr lang="fr-FR" sz="2800" dirty="0" smtClean="0"/>
              <a:t/>
            </a:r>
            <a:br>
              <a:rPr lang="fr-FR" sz="2800" dirty="0" smtClean="0"/>
            </a:br>
            <a:r>
              <a:rPr lang="fr-FR" sz="2800" dirty="0"/>
              <a:t/>
            </a:r>
            <a:br>
              <a:rPr lang="fr-FR" sz="2800" dirty="0"/>
            </a:br>
            <a:r>
              <a:rPr lang="fr-FR" sz="2800" dirty="0" smtClean="0"/>
              <a:t>faire un :</a:t>
            </a:r>
            <a:br>
              <a:rPr lang="fr-FR" sz="2800" dirty="0" smtClean="0"/>
            </a:br>
            <a:r>
              <a:rPr lang="fr-FR" sz="2800" dirty="0" err="1" smtClean="0"/>
              <a:t>make:migration</a:t>
            </a:r>
            <a:r>
              <a:rPr lang="fr-FR" sz="2800" dirty="0" smtClean="0"/>
              <a:t/>
            </a:r>
            <a:br>
              <a:rPr lang="fr-FR" sz="2800" dirty="0" smtClean="0"/>
            </a:br>
            <a:r>
              <a:rPr lang="fr-FR" sz="2800" dirty="0" smtClean="0"/>
              <a:t>puis</a:t>
            </a:r>
            <a:br>
              <a:rPr lang="fr-FR" sz="2800" dirty="0" smtClean="0"/>
            </a:br>
            <a:r>
              <a:rPr lang="fr-FR" sz="2800" dirty="0" err="1" smtClean="0"/>
              <a:t>doctrine:migrations:migrate</a:t>
            </a:r>
            <a:r>
              <a:rPr lang="fr-FR" sz="3200" dirty="0" smtClean="0"/>
              <a:t/>
            </a:r>
            <a:br>
              <a:rPr lang="fr-FR" sz="3200" dirty="0" smtClean="0"/>
            </a:br>
            <a:r>
              <a:rPr lang="fr-FR" sz="3200" dirty="0"/>
              <a:t/>
            </a:r>
            <a:br>
              <a:rPr lang="fr-FR" sz="3200" dirty="0"/>
            </a:br>
            <a:endParaRPr lang="fr-FR" sz="2800" dirty="0"/>
          </a:p>
        </p:txBody>
      </p:sp>
    </p:spTree>
    <p:extLst>
      <p:ext uri="{BB962C8B-B14F-4D97-AF65-F5344CB8AC3E}">
        <p14:creationId xmlns:p14="http://schemas.microsoft.com/office/powerpoint/2010/main" val="3870548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6466730"/>
          </a:xfrm>
        </p:spPr>
        <p:txBody>
          <a:bodyPr>
            <a:normAutofit/>
          </a:bodyPr>
          <a:lstStyle/>
          <a:p>
            <a:r>
              <a:rPr lang="fr-FR" sz="3200" dirty="0" smtClean="0"/>
              <a:t>Création de l’entité </a:t>
            </a:r>
            <a:r>
              <a:rPr lang="fr-FR" sz="3200" dirty="0" err="1" smtClean="0"/>
              <a:t>auth</a:t>
            </a:r>
            <a:r>
              <a:rPr lang="fr-FR" sz="3200" dirty="0" smtClean="0"/>
              <a:t/>
            </a:r>
            <a:br>
              <a:rPr lang="fr-FR" sz="3200" dirty="0" smtClean="0"/>
            </a:br>
            <a:r>
              <a:rPr lang="fr-FR" sz="3200" dirty="0"/>
              <a:t/>
            </a:r>
            <a:br>
              <a:rPr lang="fr-FR" sz="3200" dirty="0"/>
            </a:br>
            <a:r>
              <a:rPr lang="fr-FR" sz="3200" dirty="0" smtClean="0"/>
              <a:t>style authentification : 1</a:t>
            </a:r>
            <a:br>
              <a:rPr lang="fr-FR" sz="3200" dirty="0" smtClean="0"/>
            </a:br>
            <a:r>
              <a:rPr lang="fr-FR" sz="3200" dirty="0" smtClean="0"/>
              <a:t>nom de la class a utiliser : table user</a:t>
            </a:r>
            <a:br>
              <a:rPr lang="fr-FR" sz="3200" dirty="0" smtClean="0"/>
            </a:br>
            <a:r>
              <a:rPr lang="fr-FR" sz="3200" dirty="0" smtClean="0"/>
              <a:t>nom du </a:t>
            </a:r>
            <a:r>
              <a:rPr lang="fr-FR" sz="3200" dirty="0" err="1" smtClean="0"/>
              <a:t>controleur</a:t>
            </a:r>
            <a:r>
              <a:rPr lang="fr-FR" sz="3200" dirty="0" smtClean="0"/>
              <a:t> : </a:t>
            </a:r>
            <a:r>
              <a:rPr lang="fr-FR" sz="3200" dirty="0" err="1" smtClean="0"/>
              <a:t>SecurityController</a:t>
            </a:r>
            <a:r>
              <a:rPr lang="fr-FR" sz="3200" dirty="0" smtClean="0"/>
              <a:t/>
            </a:r>
            <a:br>
              <a:rPr lang="fr-FR" sz="3200" dirty="0" smtClean="0"/>
            </a:br>
            <a:r>
              <a:rPr lang="fr-FR" sz="3200" dirty="0" smtClean="0"/>
              <a:t>création du </a:t>
            </a:r>
            <a:r>
              <a:rPr lang="fr-FR" sz="3200" dirty="0" err="1" smtClean="0"/>
              <a:t>logout</a:t>
            </a:r>
            <a:r>
              <a:rPr lang="fr-FR" sz="3200" dirty="0" smtClean="0"/>
              <a:t> : </a:t>
            </a:r>
            <a:r>
              <a:rPr lang="fr-FR" sz="3200" dirty="0" err="1" smtClean="0"/>
              <a:t>yes</a:t>
            </a:r>
            <a:r>
              <a:rPr lang="fr-FR" sz="3200" dirty="0"/>
              <a:t/>
            </a:r>
            <a:br>
              <a:rPr lang="fr-FR" sz="3200" dirty="0"/>
            </a:br>
            <a:r>
              <a:rPr lang="fr-FR" sz="3200" dirty="0" smtClean="0"/>
              <a:t/>
            </a:r>
            <a:br>
              <a:rPr lang="fr-FR" sz="3200" dirty="0" smtClean="0"/>
            </a:br>
            <a:r>
              <a:rPr lang="fr-FR" sz="3200" dirty="0" smtClean="0"/>
              <a:t>Vérifiez les points indiqué a la fin et a faire</a:t>
            </a:r>
            <a:r>
              <a:rPr lang="fr-FR" sz="3200" dirty="0"/>
              <a:t/>
            </a:r>
            <a:br>
              <a:rPr lang="fr-FR" sz="3200" dirty="0"/>
            </a:br>
            <a:endParaRPr lang="fr-FR" sz="2800" dirty="0"/>
          </a:p>
        </p:txBody>
      </p:sp>
    </p:spTree>
    <p:extLst>
      <p:ext uri="{BB962C8B-B14F-4D97-AF65-F5344CB8AC3E}">
        <p14:creationId xmlns:p14="http://schemas.microsoft.com/office/powerpoint/2010/main" val="3434767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6466730"/>
          </a:xfrm>
        </p:spPr>
        <p:txBody>
          <a:bodyPr>
            <a:normAutofit/>
          </a:bodyPr>
          <a:lstStyle/>
          <a:p>
            <a:r>
              <a:rPr lang="fr-FR" sz="3200" dirty="0" smtClean="0"/>
              <a:t>Création de l’entité inscription</a:t>
            </a:r>
            <a:br>
              <a:rPr lang="fr-FR" sz="3200" dirty="0" smtClean="0"/>
            </a:br>
            <a:r>
              <a:rPr lang="fr-FR" sz="3200" dirty="0"/>
              <a:t/>
            </a:r>
            <a:br>
              <a:rPr lang="fr-FR" sz="3200" dirty="0"/>
            </a:br>
            <a:r>
              <a:rPr lang="fr-FR" sz="2400" dirty="0" err="1" smtClean="0"/>
              <a:t>php</a:t>
            </a:r>
            <a:r>
              <a:rPr lang="fr-FR" sz="2400" dirty="0" smtClean="0"/>
              <a:t> bin/console </a:t>
            </a:r>
            <a:r>
              <a:rPr lang="fr-FR" sz="2400" dirty="0" err="1" smtClean="0"/>
              <a:t>make:registration-form</a:t>
            </a:r>
            <a:r>
              <a:rPr lang="fr-FR" sz="2400" dirty="0" smtClean="0"/>
              <a:t/>
            </a:r>
            <a:br>
              <a:rPr lang="fr-FR" sz="2400" dirty="0" smtClean="0"/>
            </a:br>
            <a:r>
              <a:rPr lang="fr-FR" sz="2400" dirty="0"/>
              <a:t/>
            </a:r>
            <a:br>
              <a:rPr lang="fr-FR" sz="2400" dirty="0"/>
            </a:br>
            <a:r>
              <a:rPr lang="fr-FR" sz="2400" dirty="0" err="1" smtClean="0"/>
              <a:t>uniqueEntity</a:t>
            </a:r>
            <a:r>
              <a:rPr lang="fr-FR" sz="2400" dirty="0" smtClean="0"/>
              <a:t> : </a:t>
            </a:r>
            <a:r>
              <a:rPr lang="fr-FR" sz="2400" dirty="0" err="1" smtClean="0"/>
              <a:t>yes</a:t>
            </a:r>
            <a:r>
              <a:rPr lang="fr-FR" sz="2400" dirty="0" smtClean="0"/>
              <a:t/>
            </a:r>
            <a:br>
              <a:rPr lang="fr-FR" sz="2400" dirty="0" smtClean="0"/>
            </a:br>
            <a:r>
              <a:rPr lang="fr-FR" sz="2400" dirty="0" smtClean="0"/>
              <a:t>envoi email pour vérifier email : </a:t>
            </a:r>
            <a:r>
              <a:rPr lang="fr-FR" sz="2400" dirty="0" err="1" smtClean="0"/>
              <a:t>yes</a:t>
            </a:r>
            <a:r>
              <a:rPr lang="fr-FR" sz="2400" dirty="0" smtClean="0"/>
              <a:t/>
            </a:r>
            <a:br>
              <a:rPr lang="fr-FR" sz="2400" dirty="0" smtClean="0"/>
            </a:br>
            <a:r>
              <a:rPr lang="fr-FR" sz="2400" dirty="0"/>
              <a:t> </a:t>
            </a:r>
            <a:r>
              <a:rPr lang="fr-FR" sz="2400" dirty="0" smtClean="0"/>
              <a:t>attention </a:t>
            </a:r>
            <a:r>
              <a:rPr lang="fr-FR" sz="2400" dirty="0" err="1" smtClean="0"/>
              <a:t>require</a:t>
            </a:r>
            <a:r>
              <a:rPr lang="fr-FR" sz="2400" dirty="0" smtClean="0"/>
              <a:t> :</a:t>
            </a:r>
            <a:br>
              <a:rPr lang="fr-FR" sz="2400" dirty="0" smtClean="0"/>
            </a:br>
            <a:r>
              <a:rPr lang="fr-FR" sz="2400" dirty="0" smtClean="0"/>
              <a:t>composer </a:t>
            </a:r>
            <a:r>
              <a:rPr lang="fr-FR" sz="2400" dirty="0" err="1" smtClean="0"/>
              <a:t>require</a:t>
            </a:r>
            <a:r>
              <a:rPr lang="fr-FR" sz="2400" dirty="0" smtClean="0"/>
              <a:t> </a:t>
            </a:r>
            <a:r>
              <a:rPr lang="fr-FR" sz="2400" dirty="0" err="1" smtClean="0"/>
              <a:t>symfonycasts</a:t>
            </a:r>
            <a:r>
              <a:rPr lang="fr-FR" sz="2400" dirty="0" smtClean="0"/>
              <a:t>/</a:t>
            </a:r>
            <a:r>
              <a:rPr lang="fr-FR" sz="2400" dirty="0" err="1" smtClean="0"/>
              <a:t>verify</a:t>
            </a:r>
            <a:r>
              <a:rPr lang="fr-FR" sz="2400" dirty="0" smtClean="0"/>
              <a:t>-email-bundle</a:t>
            </a:r>
            <a:br>
              <a:rPr lang="fr-FR" sz="2400" dirty="0" smtClean="0"/>
            </a:br>
            <a:r>
              <a:rPr lang="fr-FR" sz="2400" dirty="0" smtClean="0"/>
              <a:t>votre email a mettre</a:t>
            </a:r>
            <a:br>
              <a:rPr lang="fr-FR" sz="2400" dirty="0" smtClean="0"/>
            </a:br>
            <a:r>
              <a:rPr lang="fr-FR" sz="2400" dirty="0" smtClean="0"/>
              <a:t>un nom a mettre ex : mail inscription</a:t>
            </a:r>
            <a:br>
              <a:rPr lang="fr-FR" sz="2400" dirty="0" smtClean="0"/>
            </a:br>
            <a:r>
              <a:rPr lang="fr-FR" sz="2400" dirty="0" smtClean="0"/>
              <a:t>authentification après inscription : </a:t>
            </a:r>
            <a:r>
              <a:rPr lang="fr-FR" sz="2400" dirty="0" err="1" smtClean="0"/>
              <a:t>yes</a:t>
            </a:r>
            <a:r>
              <a:rPr lang="fr-FR" sz="2400" dirty="0" smtClean="0"/>
              <a:t/>
            </a:r>
            <a:br>
              <a:rPr lang="fr-FR" sz="2400" dirty="0" smtClean="0"/>
            </a:br>
            <a:r>
              <a:rPr lang="fr-FR" sz="2400" dirty="0"/>
              <a:t/>
            </a:r>
            <a:br>
              <a:rPr lang="fr-FR" sz="2400" dirty="0"/>
            </a:br>
            <a:r>
              <a:rPr lang="fr-FR" sz="2400" dirty="0" smtClean="0"/>
              <a:t>faire les indications </a:t>
            </a:r>
            <a:r>
              <a:rPr lang="fr-FR" sz="2400" dirty="0" err="1" smtClean="0"/>
              <a:t>inscritent</a:t>
            </a:r>
            <a:endParaRPr lang="fr-FR" sz="2400" dirty="0"/>
          </a:p>
        </p:txBody>
      </p:sp>
    </p:spTree>
    <p:extLst>
      <p:ext uri="{BB962C8B-B14F-4D97-AF65-F5344CB8AC3E}">
        <p14:creationId xmlns:p14="http://schemas.microsoft.com/office/powerpoint/2010/main" val="2881191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6250706"/>
          </a:xfrm>
        </p:spPr>
        <p:txBody>
          <a:bodyPr>
            <a:normAutofit/>
          </a:bodyPr>
          <a:lstStyle/>
          <a:p>
            <a:pPr fontAlgn="base"/>
            <a:r>
              <a:rPr lang="fr-FR" sz="3600" dirty="0" smtClean="0"/>
              <a:t>Prérequis</a:t>
            </a:r>
            <a:br>
              <a:rPr lang="fr-FR" sz="3600" dirty="0" smtClean="0"/>
            </a:br>
            <a:r>
              <a:rPr lang="fr-FR" sz="2800" dirty="0" smtClean="0"/>
              <a:t/>
            </a:r>
            <a:br>
              <a:rPr lang="fr-FR" sz="2800" dirty="0" smtClean="0"/>
            </a:br>
            <a:r>
              <a:rPr lang="fr-FR" sz="2800" dirty="0" smtClean="0"/>
              <a:t>dans </a:t>
            </a:r>
            <a:r>
              <a:rPr lang="fr-FR" sz="2800" dirty="0" err="1" smtClean="0"/>
              <a:t>powershell</a:t>
            </a:r>
            <a:r>
              <a:rPr lang="fr-FR" sz="2800" dirty="0" smtClean="0"/>
              <a:t> </a:t>
            </a:r>
            <a:r>
              <a:rPr lang="fr-FR" sz="1400" dirty="0" smtClean="0"/>
              <a:t>(mode normal)</a:t>
            </a:r>
            <a:r>
              <a:rPr lang="fr-FR" sz="1400" dirty="0"/>
              <a:t/>
            </a:r>
            <a:br>
              <a:rPr lang="fr-FR" sz="1400" dirty="0"/>
            </a:br>
            <a:r>
              <a:rPr lang="fr-FR" sz="2800" dirty="0" smtClean="0"/>
              <a:t>Installation de scoop</a:t>
            </a:r>
            <a:br>
              <a:rPr lang="fr-FR" sz="2800" dirty="0" smtClean="0"/>
            </a:br>
            <a:r>
              <a:rPr lang="fr-FR" sz="1400" dirty="0" smtClean="0"/>
              <a:t>(</a:t>
            </a:r>
            <a:r>
              <a:rPr lang="en-US" sz="1400" dirty="0"/>
              <a:t>Invoke-Expression (New-Object </a:t>
            </a:r>
            <a:r>
              <a:rPr lang="en-US" sz="1400" dirty="0" err="1"/>
              <a:t>System.Net.WebClient</a:t>
            </a:r>
            <a:r>
              <a:rPr lang="en-US" sz="1400" dirty="0"/>
              <a:t>).</a:t>
            </a:r>
            <a:r>
              <a:rPr lang="en-US" sz="1400" dirty="0" err="1"/>
              <a:t>DownloadString</a:t>
            </a:r>
            <a:r>
              <a:rPr lang="en-US" sz="1400" dirty="0"/>
              <a:t>('</a:t>
            </a:r>
            <a:r>
              <a:rPr lang="en-US" sz="1400" dirty="0">
                <a:hlinkClick r:id="rId2" tooltip="https://get.scoop.sh/%27"/>
              </a:rPr>
              <a:t>https://get.scoop.sh</a:t>
            </a:r>
            <a:r>
              <a:rPr lang="en-US" sz="1400" dirty="0" smtClean="0">
                <a:hlinkClick r:id="rId2" tooltip="https://get.scoop.sh/%27"/>
              </a:rPr>
              <a:t>/%27</a:t>
            </a:r>
            <a:r>
              <a:rPr lang="en-US" sz="1400" dirty="0" smtClean="0"/>
              <a:t>)</a:t>
            </a:r>
            <a:br>
              <a:rPr lang="en-US" sz="1400" dirty="0" smtClean="0"/>
            </a:br>
            <a:r>
              <a:rPr lang="en-US" sz="1400" dirty="0" err="1" smtClean="0"/>
              <a:t>ou</a:t>
            </a:r>
            <a:r>
              <a:rPr lang="en-US" sz="1400" dirty="0" smtClean="0"/>
              <a:t/>
            </a:r>
            <a:br>
              <a:rPr lang="en-US" sz="1400" dirty="0" smtClean="0"/>
            </a:br>
            <a:r>
              <a:rPr lang="fr-FR" sz="1400" dirty="0" err="1"/>
              <a:t>iex</a:t>
            </a:r>
            <a:r>
              <a:rPr lang="fr-FR" sz="1400" dirty="0"/>
              <a:t> (New-Object </a:t>
            </a:r>
            <a:r>
              <a:rPr lang="fr-FR" sz="1400" dirty="0" err="1"/>
              <a:t>net.WebClient</a:t>
            </a:r>
            <a:r>
              <a:rPr lang="fr-FR" sz="1400" dirty="0"/>
              <a:t>).</a:t>
            </a:r>
            <a:r>
              <a:rPr lang="fr-FR" sz="1400" dirty="0" err="1"/>
              <a:t>DownloadString</a:t>
            </a:r>
            <a:r>
              <a:rPr lang="fr-FR" sz="1400" dirty="0"/>
              <a:t>('</a:t>
            </a:r>
            <a:r>
              <a:rPr lang="fr-FR" sz="1400" dirty="0">
                <a:hlinkClick r:id="rId3" tooltip="https://get.scoop.sh/%27"/>
              </a:rPr>
              <a:t>https://</a:t>
            </a:r>
            <a:r>
              <a:rPr lang="fr-FR" sz="1400" dirty="0" smtClean="0">
                <a:hlinkClick r:id="rId3" tooltip="https://get.scoop.sh/%27"/>
              </a:rPr>
              <a:t>get.scoop.sh</a:t>
            </a:r>
            <a:r>
              <a:rPr lang="fr-FR" sz="1400" dirty="0" smtClean="0"/>
              <a:t>’))</a:t>
            </a:r>
            <a:br>
              <a:rPr lang="fr-FR" sz="1400" dirty="0" smtClean="0"/>
            </a:br>
            <a:r>
              <a:rPr lang="fr-FR" sz="1400" dirty="0" smtClean="0"/>
              <a:t>si erreur tapez : </a:t>
            </a:r>
            <a:r>
              <a:rPr lang="fr-FR" sz="1400" dirty="0"/>
              <a:t>Set-</a:t>
            </a:r>
            <a:r>
              <a:rPr lang="fr-FR" sz="1400" dirty="0" err="1"/>
              <a:t>ExecutionPolicy</a:t>
            </a:r>
            <a:r>
              <a:rPr lang="fr-FR" sz="1400" dirty="0"/>
              <a:t> </a:t>
            </a:r>
            <a:r>
              <a:rPr lang="fr-FR" sz="1400" dirty="0" err="1"/>
              <a:t>RemoteSigned</a:t>
            </a:r>
            <a:r>
              <a:rPr lang="fr-FR" sz="1400" dirty="0"/>
              <a:t> -Scope </a:t>
            </a:r>
            <a:r>
              <a:rPr lang="fr-FR" sz="1400" dirty="0" err="1"/>
              <a:t>CurrentUser</a:t>
            </a:r>
            <a:r>
              <a:rPr lang="fr-FR" sz="1400" dirty="0" smtClean="0"/>
              <a:t/>
            </a:r>
            <a:br>
              <a:rPr lang="fr-FR" sz="1400" dirty="0" smtClean="0"/>
            </a:br>
            <a:r>
              <a:rPr lang="fr-FR" sz="1400" dirty="0"/>
              <a:t/>
            </a:r>
            <a:br>
              <a:rPr lang="fr-FR" sz="1400" dirty="0"/>
            </a:br>
            <a:r>
              <a:rPr lang="fr-FR" sz="2800" dirty="0" smtClean="0"/>
              <a:t>Installation de </a:t>
            </a:r>
            <a:r>
              <a:rPr lang="fr-FR" sz="2800" dirty="0" err="1" smtClean="0"/>
              <a:t>symfony</a:t>
            </a:r>
            <a:r>
              <a:rPr lang="fr-FR" sz="2800" dirty="0" smtClean="0"/>
              <a:t> CLI</a:t>
            </a:r>
            <a:br>
              <a:rPr lang="fr-FR" sz="2800" dirty="0" smtClean="0"/>
            </a:br>
            <a:r>
              <a:rPr lang="fr-FR" sz="1400" dirty="0" smtClean="0"/>
              <a:t>(scoop </a:t>
            </a:r>
            <a:r>
              <a:rPr lang="fr-FR" sz="1400" dirty="0" err="1" smtClean="0"/>
              <a:t>install</a:t>
            </a:r>
            <a:r>
              <a:rPr lang="fr-FR" sz="1400" dirty="0" smtClean="0"/>
              <a:t> </a:t>
            </a:r>
            <a:r>
              <a:rPr lang="fr-FR" sz="1400" dirty="0" err="1" smtClean="0"/>
              <a:t>symfony</a:t>
            </a:r>
            <a:r>
              <a:rPr lang="fr-FR" sz="1400" dirty="0" smtClean="0"/>
              <a:t>-cli)</a:t>
            </a:r>
            <a:br>
              <a:rPr lang="fr-FR" sz="1400" dirty="0" smtClean="0"/>
            </a:br>
            <a:r>
              <a:rPr lang="fr-FR" sz="1400" dirty="0"/>
              <a:t/>
            </a:r>
            <a:br>
              <a:rPr lang="fr-FR" sz="1400" dirty="0"/>
            </a:br>
            <a:r>
              <a:rPr lang="fr-FR" sz="2800" dirty="0" smtClean="0"/>
              <a:t>installer composer</a:t>
            </a:r>
            <a:br>
              <a:rPr lang="fr-FR" sz="2800" dirty="0" smtClean="0"/>
            </a:br>
            <a:r>
              <a:rPr lang="fr-FR" sz="1800" dirty="0" smtClean="0"/>
              <a:t>(https://getcomposer.org/Composer-Setup.exe)</a:t>
            </a:r>
            <a:br>
              <a:rPr lang="fr-FR" sz="1800" dirty="0" smtClean="0"/>
            </a:br>
            <a:r>
              <a:rPr lang="fr-FR" sz="1800" dirty="0"/>
              <a:t/>
            </a:r>
            <a:br>
              <a:rPr lang="fr-FR" sz="1800" dirty="0"/>
            </a:br>
            <a:r>
              <a:rPr lang="fr-FR" sz="2800" dirty="0" smtClean="0"/>
              <a:t>Pour symfony6 il faut au minimum PHP8.0</a:t>
            </a:r>
            <a:br>
              <a:rPr lang="fr-FR" sz="2800" dirty="0" smtClean="0"/>
            </a:br>
            <a:r>
              <a:rPr lang="fr-FR" sz="2800" dirty="0"/>
              <a:t/>
            </a:r>
            <a:br>
              <a:rPr lang="fr-FR" sz="2800" dirty="0"/>
            </a:br>
            <a:r>
              <a:rPr lang="fr-FR" sz="2800" dirty="0" smtClean="0"/>
              <a:t>dans cmd -&gt; </a:t>
            </a:r>
            <a:r>
              <a:rPr lang="fr-FR" sz="2800" dirty="0" err="1" smtClean="0"/>
              <a:t>php</a:t>
            </a:r>
            <a:r>
              <a:rPr lang="fr-FR" sz="2800" dirty="0" smtClean="0"/>
              <a:t> -v</a:t>
            </a:r>
            <a:endParaRPr lang="fr-FR" sz="1800" dirty="0"/>
          </a:p>
        </p:txBody>
      </p:sp>
    </p:spTree>
    <p:extLst>
      <p:ext uri="{BB962C8B-B14F-4D97-AF65-F5344CB8AC3E}">
        <p14:creationId xmlns:p14="http://schemas.microsoft.com/office/powerpoint/2010/main" val="2357669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9"/>
            <a:ext cx="8229600" cy="1282154"/>
          </a:xfrm>
        </p:spPr>
        <p:txBody>
          <a:bodyPr>
            <a:normAutofit fontScale="90000"/>
          </a:bodyPr>
          <a:lstStyle/>
          <a:p>
            <a:r>
              <a:rPr lang="fr-FR" sz="3600" dirty="0" smtClean="0"/>
              <a:t>Procédure pour php8.0 dans </a:t>
            </a:r>
            <a:r>
              <a:rPr lang="fr-FR" sz="3600" dirty="0" err="1" smtClean="0"/>
              <a:t>windows</a:t>
            </a:r>
            <a:r>
              <a:rPr lang="fr-FR" sz="3600" dirty="0" smtClean="0"/>
              <a:t/>
            </a:r>
            <a:br>
              <a:rPr lang="fr-FR" sz="3600" dirty="0" smtClean="0"/>
            </a:br>
            <a:r>
              <a:rPr lang="fr-FR" sz="3600" dirty="0" smtClean="0"/>
              <a:t/>
            </a:r>
            <a:br>
              <a:rPr lang="fr-FR" sz="3600" dirty="0" smtClean="0"/>
            </a:br>
            <a:r>
              <a:rPr lang="fr-FR" sz="2800" dirty="0" smtClean="0"/>
              <a:t>dans la recherche tapez ‘variables environnements’ et vous aurez</a:t>
            </a:r>
            <a:endParaRPr lang="fr-FR"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762125"/>
            <a:ext cx="4019550" cy="509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4875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4624"/>
            <a:ext cx="8229600" cy="994122"/>
          </a:xfrm>
        </p:spPr>
        <p:txBody>
          <a:bodyPr>
            <a:normAutofit/>
          </a:bodyPr>
          <a:lstStyle/>
          <a:p>
            <a:r>
              <a:rPr lang="fr-FR" sz="3600" dirty="0" smtClean="0"/>
              <a:t>Cliquez sur ‘’variables d’environnement…’’</a:t>
            </a:r>
            <a:endParaRPr lang="fr-FR" sz="36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8" y="908720"/>
            <a:ext cx="5838825" cy="4559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ZoneTexte 3"/>
          <p:cNvSpPr txBox="1"/>
          <p:nvPr/>
        </p:nvSpPr>
        <p:spPr>
          <a:xfrm>
            <a:off x="1763688" y="6021288"/>
            <a:ext cx="5509970" cy="523220"/>
          </a:xfrm>
          <a:prstGeom prst="rect">
            <a:avLst/>
          </a:prstGeom>
          <a:noFill/>
        </p:spPr>
        <p:txBody>
          <a:bodyPr wrap="none" rtlCol="0">
            <a:spAutoFit/>
          </a:bodyPr>
          <a:lstStyle/>
          <a:p>
            <a:r>
              <a:rPr lang="fr-FR" sz="2800" dirty="0" smtClean="0"/>
              <a:t>On </a:t>
            </a:r>
            <a:r>
              <a:rPr lang="fr-FR" sz="2800" dirty="0" err="1" smtClean="0"/>
              <a:t>selectionne</a:t>
            </a:r>
            <a:r>
              <a:rPr lang="fr-FR" sz="2800" dirty="0" smtClean="0"/>
              <a:t> ‘Path’ puis ‘Modifier’</a:t>
            </a:r>
            <a:endParaRPr lang="fr-FR" sz="2800" dirty="0"/>
          </a:p>
        </p:txBody>
      </p:sp>
    </p:spTree>
    <p:extLst>
      <p:ext uri="{BB962C8B-B14F-4D97-AF65-F5344CB8AC3E}">
        <p14:creationId xmlns:p14="http://schemas.microsoft.com/office/powerpoint/2010/main" val="938439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2218258"/>
          </a:xfrm>
        </p:spPr>
        <p:txBody>
          <a:bodyPr>
            <a:normAutofit fontScale="90000"/>
          </a:bodyPr>
          <a:lstStyle/>
          <a:p>
            <a:r>
              <a:rPr lang="fr-FR" sz="3200" dirty="0" smtClean="0"/>
              <a:t>Vérifiez si la ligne </a:t>
            </a:r>
            <a:r>
              <a:rPr lang="fr-FR" sz="3200" dirty="0" err="1" smtClean="0"/>
              <a:t>php</a:t>
            </a:r>
            <a:r>
              <a:rPr lang="fr-FR" sz="3200" dirty="0" smtClean="0"/>
              <a:t> existe et si vous êtes en 8.0 minimum sinon modifiez la ou</a:t>
            </a:r>
            <a:br>
              <a:rPr lang="fr-FR" sz="3200" dirty="0" smtClean="0"/>
            </a:br>
            <a:r>
              <a:rPr lang="fr-FR" sz="3200" dirty="0" smtClean="0"/>
              <a:t>insérez la ligne en récupérant le chemin dans </a:t>
            </a:r>
            <a:r>
              <a:rPr lang="fr-FR" sz="3200" dirty="0" err="1" smtClean="0"/>
              <a:t>wamp</a:t>
            </a:r>
            <a:r>
              <a:rPr lang="fr-FR" sz="3200" dirty="0" smtClean="0"/>
              <a:t> et bin puis </a:t>
            </a:r>
            <a:r>
              <a:rPr lang="fr-FR" sz="3200" dirty="0" err="1" smtClean="0"/>
              <a:t>php</a:t>
            </a:r>
            <a:r>
              <a:rPr lang="fr-FR" sz="3200" dirty="0" smtClean="0"/>
              <a:t> puis ok</a:t>
            </a:r>
            <a:br>
              <a:rPr lang="fr-FR" sz="3200" dirty="0" smtClean="0"/>
            </a:br>
            <a:r>
              <a:rPr lang="fr-FR" sz="3200" dirty="0" smtClean="0"/>
              <a:t>C:\wamp64\bin\php\php-8.1.4</a:t>
            </a:r>
            <a:endParaRPr lang="fr-FR" sz="3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636912"/>
            <a:ext cx="4338667" cy="4099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ZoneTexte 3"/>
          <p:cNvSpPr txBox="1"/>
          <p:nvPr/>
        </p:nvSpPr>
        <p:spPr>
          <a:xfrm>
            <a:off x="107504" y="6237312"/>
            <a:ext cx="2995500" cy="461665"/>
          </a:xfrm>
          <a:prstGeom prst="rect">
            <a:avLst/>
          </a:prstGeom>
          <a:noFill/>
        </p:spPr>
        <p:txBody>
          <a:bodyPr wrap="none" rtlCol="0">
            <a:spAutoFit/>
          </a:bodyPr>
          <a:lstStyle/>
          <a:p>
            <a:r>
              <a:rPr lang="fr-FR" sz="2400" dirty="0" smtClean="0"/>
              <a:t>Vérifiez avec un </a:t>
            </a:r>
            <a:r>
              <a:rPr lang="fr-FR" sz="2400" dirty="0" err="1" smtClean="0"/>
              <a:t>php</a:t>
            </a:r>
            <a:r>
              <a:rPr lang="fr-FR" sz="2400" dirty="0" smtClean="0"/>
              <a:t> -v</a:t>
            </a:r>
            <a:endParaRPr lang="fr-FR" sz="2400" dirty="0"/>
          </a:p>
        </p:txBody>
      </p:sp>
    </p:spTree>
    <p:extLst>
      <p:ext uri="{BB962C8B-B14F-4D97-AF65-F5344CB8AC3E}">
        <p14:creationId xmlns:p14="http://schemas.microsoft.com/office/powerpoint/2010/main" val="845899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Vérifiez si vous avez</a:t>
            </a:r>
            <a:endParaRPr lang="fr-FR" dirty="0"/>
          </a:p>
        </p:txBody>
      </p:sp>
      <p:sp>
        <p:nvSpPr>
          <p:cNvPr id="3" name="Espace réservé du contenu 2"/>
          <p:cNvSpPr>
            <a:spLocks noGrp="1"/>
          </p:cNvSpPr>
          <p:nvPr>
            <p:ph idx="1"/>
          </p:nvPr>
        </p:nvSpPr>
        <p:spPr/>
        <p:txBody>
          <a:bodyPr/>
          <a:lstStyle/>
          <a:p>
            <a:r>
              <a:rPr lang="fr-FR" dirty="0" err="1" smtClean="0"/>
              <a:t>Php</a:t>
            </a:r>
            <a:r>
              <a:rPr lang="fr-FR" dirty="0" smtClean="0"/>
              <a:t> –v </a:t>
            </a:r>
            <a:r>
              <a:rPr lang="fr-FR" dirty="0" smtClean="0">
                <a:sym typeface="Wingdings" panose="05000000000000000000" pitchFamily="2" charset="2"/>
              </a:rPr>
              <a:t> mini 8.0</a:t>
            </a:r>
          </a:p>
          <a:p>
            <a:r>
              <a:rPr lang="fr-FR" dirty="0" smtClean="0">
                <a:sym typeface="Wingdings" panose="05000000000000000000" pitchFamily="2" charset="2"/>
              </a:rPr>
              <a:t>Composer –V ou composer - -version (2.1.5)</a:t>
            </a:r>
          </a:p>
          <a:p>
            <a:r>
              <a:rPr lang="fr-FR" dirty="0" err="1" smtClean="0">
                <a:sym typeface="Wingdings" panose="05000000000000000000" pitchFamily="2" charset="2"/>
              </a:rPr>
              <a:t>Symfony</a:t>
            </a:r>
            <a:r>
              <a:rPr lang="fr-FR" dirty="0" smtClean="0">
                <a:sym typeface="Wingdings" panose="05000000000000000000" pitchFamily="2" charset="2"/>
              </a:rPr>
              <a:t>-cli</a:t>
            </a:r>
          </a:p>
          <a:p>
            <a:r>
              <a:rPr lang="fr-FR" dirty="0" err="1" smtClean="0"/>
              <a:t>symfony</a:t>
            </a:r>
            <a:r>
              <a:rPr lang="fr-FR" dirty="0" smtClean="0"/>
              <a:t> </a:t>
            </a:r>
            <a:r>
              <a:rPr lang="fr-FR" dirty="0" err="1" smtClean="0"/>
              <a:t>book:check-requirements</a:t>
            </a:r>
            <a:endParaRPr lang="fr-FR" dirty="0" smtClean="0">
              <a:sym typeface="Wingdings" panose="05000000000000000000" pitchFamily="2" charset="2"/>
            </a:endParaRPr>
          </a:p>
          <a:p>
            <a:endParaRPr lang="fr-FR" dirty="0"/>
          </a:p>
        </p:txBody>
      </p:sp>
    </p:spTree>
    <p:extLst>
      <p:ext uri="{BB962C8B-B14F-4D97-AF65-F5344CB8AC3E}">
        <p14:creationId xmlns:p14="http://schemas.microsoft.com/office/powerpoint/2010/main" val="3775920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6466730"/>
          </a:xfrm>
        </p:spPr>
        <p:txBody>
          <a:bodyPr>
            <a:normAutofit fontScale="90000"/>
          </a:bodyPr>
          <a:lstStyle/>
          <a:p>
            <a:r>
              <a:rPr lang="fr-FR" sz="4000" dirty="0" smtClean="0"/>
              <a:t>Création d’un projet</a:t>
            </a:r>
            <a:br>
              <a:rPr lang="fr-FR" sz="4000" dirty="0" smtClean="0"/>
            </a:br>
            <a:r>
              <a:rPr lang="fr-FR" sz="3200" dirty="0" smtClean="0"/>
              <a:t/>
            </a:r>
            <a:br>
              <a:rPr lang="fr-FR" sz="3200" dirty="0" smtClean="0"/>
            </a:br>
            <a:r>
              <a:rPr lang="fr-FR" sz="2400" dirty="0" smtClean="0"/>
              <a:t>(</a:t>
            </a:r>
            <a:r>
              <a:rPr lang="fr-FR" sz="2400" dirty="0" err="1" smtClean="0"/>
              <a:t>install</a:t>
            </a:r>
            <a:r>
              <a:rPr lang="fr-FR" sz="2400" dirty="0" smtClean="0"/>
              <a:t> de base avec le minimum)</a:t>
            </a:r>
            <a:r>
              <a:rPr lang="fr-FR" sz="2400" dirty="0"/>
              <a:t/>
            </a:r>
            <a:br>
              <a:rPr lang="fr-FR" sz="2400" dirty="0"/>
            </a:br>
            <a:r>
              <a:rPr lang="fr-FR" sz="3200" dirty="0" err="1" smtClean="0"/>
              <a:t>symfony</a:t>
            </a:r>
            <a:r>
              <a:rPr lang="fr-FR" sz="3200" dirty="0" smtClean="0"/>
              <a:t> new </a:t>
            </a:r>
            <a:r>
              <a:rPr lang="fr-FR" sz="3200" dirty="0" err="1" smtClean="0"/>
              <a:t>my_project_directory</a:t>
            </a:r>
            <a:r>
              <a:rPr lang="fr-FR" sz="3200" dirty="0" smtClean="0"/>
              <a:t/>
            </a:r>
            <a:br>
              <a:rPr lang="fr-FR" sz="3200" dirty="0" smtClean="0"/>
            </a:br>
            <a:r>
              <a:rPr lang="fr-FR" sz="3200" dirty="0"/>
              <a:t/>
            </a:r>
            <a:br>
              <a:rPr lang="fr-FR" sz="3200" dirty="0"/>
            </a:br>
            <a:r>
              <a:rPr lang="fr-FR" sz="2400" dirty="0" smtClean="0"/>
              <a:t>(</a:t>
            </a:r>
            <a:r>
              <a:rPr lang="fr-FR" sz="2400" dirty="0" err="1" smtClean="0"/>
              <a:t>install</a:t>
            </a:r>
            <a:r>
              <a:rPr lang="fr-FR" sz="2400" dirty="0" smtClean="0"/>
              <a:t> de base avec tout)</a:t>
            </a:r>
            <a:br>
              <a:rPr lang="fr-FR" sz="2400" dirty="0" smtClean="0"/>
            </a:br>
            <a:r>
              <a:rPr lang="fr-FR" sz="3200" dirty="0" err="1" smtClean="0"/>
              <a:t>symfony</a:t>
            </a:r>
            <a:r>
              <a:rPr lang="fr-FR" sz="3200" dirty="0" smtClean="0"/>
              <a:t> new </a:t>
            </a:r>
            <a:r>
              <a:rPr lang="fr-FR" sz="3200" dirty="0" err="1" smtClean="0"/>
              <a:t>my_project_directory</a:t>
            </a:r>
            <a:r>
              <a:rPr lang="fr-FR" sz="3200" dirty="0" smtClean="0"/>
              <a:t> - -</a:t>
            </a:r>
            <a:r>
              <a:rPr lang="fr-FR" sz="3200" dirty="0" err="1" smtClean="0"/>
              <a:t>webapp</a:t>
            </a:r>
            <a:r>
              <a:rPr lang="fr-FR" sz="3200" dirty="0" smtClean="0"/>
              <a:t/>
            </a:r>
            <a:br>
              <a:rPr lang="fr-FR" sz="3200" dirty="0" smtClean="0"/>
            </a:br>
            <a:r>
              <a:rPr lang="fr-FR" sz="3200" dirty="0"/>
              <a:t/>
            </a:r>
            <a:br>
              <a:rPr lang="fr-FR" sz="3200" dirty="0"/>
            </a:br>
            <a:r>
              <a:rPr lang="fr-FR" sz="2400" dirty="0" smtClean="0"/>
              <a:t>(autre </a:t>
            </a:r>
            <a:r>
              <a:rPr lang="fr-FR" sz="2400" dirty="0" err="1" smtClean="0"/>
              <a:t>posibilité</a:t>
            </a:r>
            <a:r>
              <a:rPr lang="fr-FR" sz="2400" dirty="0" smtClean="0"/>
              <a:t>)</a:t>
            </a:r>
            <a:br>
              <a:rPr lang="fr-FR" sz="2400" dirty="0" smtClean="0"/>
            </a:br>
            <a:r>
              <a:rPr lang="fr-FR" sz="3200" dirty="0" smtClean="0"/>
              <a:t>composer </a:t>
            </a:r>
            <a:r>
              <a:rPr lang="fr-FR" sz="3200" dirty="0" err="1" smtClean="0"/>
              <a:t>create-project</a:t>
            </a:r>
            <a:r>
              <a:rPr lang="fr-FR" sz="3200" dirty="0" smtClean="0"/>
              <a:t> </a:t>
            </a:r>
            <a:r>
              <a:rPr lang="fr-FR" sz="3200" dirty="0" err="1" smtClean="0"/>
              <a:t>symfony</a:t>
            </a:r>
            <a:r>
              <a:rPr lang="fr-FR" sz="3200" dirty="0" smtClean="0"/>
              <a:t>/</a:t>
            </a:r>
            <a:r>
              <a:rPr lang="fr-FR" sz="3200" dirty="0" err="1" smtClean="0"/>
              <a:t>skeleton</a:t>
            </a:r>
            <a:r>
              <a:rPr lang="fr-FR" sz="3200" dirty="0" smtClean="0"/>
              <a:t> </a:t>
            </a:r>
            <a:r>
              <a:rPr lang="fr-FR" sz="3200" dirty="0" err="1" smtClean="0"/>
              <a:t>my_project_directory</a:t>
            </a:r>
            <a:r>
              <a:rPr lang="fr-FR" sz="3200" dirty="0" smtClean="0"/>
              <a:t/>
            </a:r>
            <a:br>
              <a:rPr lang="fr-FR" sz="3200" dirty="0" smtClean="0"/>
            </a:br>
            <a:r>
              <a:rPr lang="fr-FR" sz="3200" dirty="0"/>
              <a:t/>
            </a:r>
            <a:br>
              <a:rPr lang="fr-FR" sz="3200" dirty="0"/>
            </a:br>
            <a:r>
              <a:rPr lang="fr-FR" sz="3200" dirty="0" smtClean="0"/>
              <a:t>composer </a:t>
            </a:r>
            <a:r>
              <a:rPr lang="fr-FR" sz="3200" dirty="0" err="1" smtClean="0"/>
              <a:t>create-project</a:t>
            </a:r>
            <a:r>
              <a:rPr lang="fr-FR" sz="3200" dirty="0" smtClean="0"/>
              <a:t> </a:t>
            </a:r>
            <a:r>
              <a:rPr lang="fr-FR" sz="3200" dirty="0" err="1" smtClean="0"/>
              <a:t>symfony</a:t>
            </a:r>
            <a:r>
              <a:rPr lang="fr-FR" sz="3200" dirty="0" smtClean="0"/>
              <a:t>/</a:t>
            </a:r>
            <a:r>
              <a:rPr lang="fr-FR" sz="3200" dirty="0" err="1" smtClean="0"/>
              <a:t>website-skeleton</a:t>
            </a:r>
            <a:r>
              <a:rPr lang="fr-FR" sz="3200" dirty="0" smtClean="0"/>
              <a:t> </a:t>
            </a:r>
            <a:r>
              <a:rPr lang="fr-FR" sz="3200" dirty="0" err="1" smtClean="0"/>
              <a:t>my_project_directory</a:t>
            </a:r>
            <a:endParaRPr lang="fr-FR" sz="3200" dirty="0"/>
          </a:p>
        </p:txBody>
      </p:sp>
    </p:spTree>
    <p:extLst>
      <p:ext uri="{BB962C8B-B14F-4D97-AF65-F5344CB8AC3E}">
        <p14:creationId xmlns:p14="http://schemas.microsoft.com/office/powerpoint/2010/main" val="123469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6466730"/>
          </a:xfrm>
        </p:spPr>
        <p:txBody>
          <a:bodyPr>
            <a:normAutofit/>
          </a:bodyPr>
          <a:lstStyle/>
          <a:p>
            <a:r>
              <a:rPr lang="fr-FR" sz="3600" dirty="0" smtClean="0"/>
              <a:t>Entrez dans votre projet</a:t>
            </a:r>
            <a:br>
              <a:rPr lang="fr-FR" sz="3600" dirty="0" smtClean="0"/>
            </a:br>
            <a:r>
              <a:rPr lang="fr-FR" sz="3600" dirty="0"/>
              <a:t/>
            </a:r>
            <a:br>
              <a:rPr lang="fr-FR" sz="3600" dirty="0"/>
            </a:br>
            <a:r>
              <a:rPr lang="fr-FR" sz="3200" dirty="0" smtClean="0">
                <a:effectLst/>
              </a:rPr>
              <a:t>cd</a:t>
            </a:r>
            <a:r>
              <a:rPr lang="fr-FR" sz="3200" dirty="0" smtClean="0"/>
              <a:t> </a:t>
            </a:r>
            <a:r>
              <a:rPr lang="fr-FR" sz="3200" dirty="0" err="1" smtClean="0"/>
              <a:t>my_project_directory</a:t>
            </a:r>
            <a:r>
              <a:rPr lang="fr-FR" sz="3200" dirty="0" smtClean="0"/>
              <a:t/>
            </a:r>
            <a:br>
              <a:rPr lang="fr-FR" sz="3200" dirty="0" smtClean="0"/>
            </a:br>
            <a:r>
              <a:rPr lang="fr-FR" sz="3200" dirty="0"/>
              <a:t/>
            </a:r>
            <a:br>
              <a:rPr lang="fr-FR" sz="3200" dirty="0"/>
            </a:br>
            <a:r>
              <a:rPr lang="fr-FR" sz="3200" dirty="0" smtClean="0"/>
              <a:t>puis</a:t>
            </a:r>
            <a:r>
              <a:rPr lang="fr-FR" sz="3600" dirty="0" smtClean="0"/>
              <a:t/>
            </a:r>
            <a:br>
              <a:rPr lang="fr-FR" sz="3600" dirty="0" smtClean="0"/>
            </a:br>
            <a:r>
              <a:rPr lang="fr-FR" sz="3600" dirty="0"/>
              <a:t/>
            </a:r>
            <a:br>
              <a:rPr lang="fr-FR" sz="3600" dirty="0"/>
            </a:br>
            <a:r>
              <a:rPr lang="fr-FR" sz="3200" dirty="0" smtClean="0"/>
              <a:t>code . </a:t>
            </a:r>
            <a:r>
              <a:rPr lang="fr-FR" sz="2400" dirty="0" smtClean="0"/>
              <a:t>(lance </a:t>
            </a:r>
            <a:r>
              <a:rPr lang="fr-FR" sz="2400" dirty="0" err="1" smtClean="0"/>
              <a:t>VsCode</a:t>
            </a:r>
            <a:r>
              <a:rPr lang="fr-FR" sz="2400" dirty="0" smtClean="0"/>
              <a:t>)</a:t>
            </a:r>
            <a:br>
              <a:rPr lang="fr-FR" sz="2400" dirty="0" smtClean="0"/>
            </a:br>
            <a:r>
              <a:rPr lang="fr-FR" sz="2400" dirty="0"/>
              <a:t/>
            </a:r>
            <a:br>
              <a:rPr lang="fr-FR" sz="2400" dirty="0"/>
            </a:br>
            <a:r>
              <a:rPr lang="fr-FR" sz="2800" dirty="0" smtClean="0"/>
              <a:t>et</a:t>
            </a:r>
            <a:br>
              <a:rPr lang="fr-FR" sz="2800" dirty="0" smtClean="0"/>
            </a:br>
            <a:r>
              <a:rPr lang="fr-FR" sz="2800" dirty="0"/>
              <a:t/>
            </a:r>
            <a:br>
              <a:rPr lang="fr-FR" sz="2800" dirty="0"/>
            </a:br>
            <a:r>
              <a:rPr lang="fr-FR" sz="2800" dirty="0" err="1" smtClean="0"/>
              <a:t>symfony</a:t>
            </a:r>
            <a:r>
              <a:rPr lang="fr-FR" sz="2800" dirty="0" smtClean="0"/>
              <a:t> serve </a:t>
            </a:r>
            <a:r>
              <a:rPr lang="fr-FR" sz="2400" dirty="0" smtClean="0"/>
              <a:t>(lance le serveur a 127.0.0.1:8000)</a:t>
            </a:r>
            <a:endParaRPr lang="fr-FR" sz="2400" dirty="0"/>
          </a:p>
        </p:txBody>
      </p:sp>
    </p:spTree>
    <p:extLst>
      <p:ext uri="{BB962C8B-B14F-4D97-AF65-F5344CB8AC3E}">
        <p14:creationId xmlns:p14="http://schemas.microsoft.com/office/powerpoint/2010/main" val="2829597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6466730"/>
          </a:xfrm>
        </p:spPr>
        <p:txBody>
          <a:bodyPr>
            <a:normAutofit/>
          </a:bodyPr>
          <a:lstStyle/>
          <a:p>
            <a:r>
              <a:rPr lang="fr-FR" sz="3200" dirty="0" smtClean="0"/>
              <a:t>Paramétrer .</a:t>
            </a:r>
            <a:r>
              <a:rPr lang="fr-FR" sz="3200" dirty="0" err="1" smtClean="0"/>
              <a:t>env</a:t>
            </a:r>
            <a:r>
              <a:rPr lang="fr-FR" sz="2400" dirty="0" smtClean="0"/>
              <a:t/>
            </a:r>
            <a:br>
              <a:rPr lang="fr-FR" sz="2400" dirty="0" smtClean="0"/>
            </a:br>
            <a:r>
              <a:rPr lang="fr-FR" sz="2400" dirty="0"/>
              <a:t/>
            </a:r>
            <a:br>
              <a:rPr lang="fr-FR" sz="2400" dirty="0"/>
            </a:br>
            <a:r>
              <a:rPr lang="fr-FR" sz="2400" dirty="0" smtClean="0"/>
              <a:t>APP_ENV=</a:t>
            </a:r>
            <a:r>
              <a:rPr lang="fr-FR" sz="2400" dirty="0" err="1" smtClean="0"/>
              <a:t>dev</a:t>
            </a:r>
            <a:r>
              <a:rPr lang="fr-FR" sz="2400" dirty="0" smtClean="0"/>
              <a:t> (mettre </a:t>
            </a:r>
            <a:r>
              <a:rPr lang="fr-FR" sz="2400" dirty="0" err="1" smtClean="0"/>
              <a:t>prod</a:t>
            </a:r>
            <a:r>
              <a:rPr lang="fr-FR" sz="2400" dirty="0" smtClean="0"/>
              <a:t> pour le déploiement)</a:t>
            </a:r>
            <a:br>
              <a:rPr lang="fr-FR" sz="2400" dirty="0" smtClean="0"/>
            </a:br>
            <a:r>
              <a:rPr lang="fr-FR" sz="2400" dirty="0" smtClean="0"/>
              <a:t>APP_SECRET=37c5…. (a modifier pour le déploiement)</a:t>
            </a:r>
            <a:br>
              <a:rPr lang="fr-FR" sz="2400" dirty="0" smtClean="0"/>
            </a:br>
            <a:r>
              <a:rPr lang="fr-FR" sz="2400" dirty="0"/>
              <a:t/>
            </a:r>
            <a:br>
              <a:rPr lang="fr-FR" sz="2400" dirty="0"/>
            </a:br>
            <a:r>
              <a:rPr lang="fr-FR" sz="2400" dirty="0" smtClean="0"/>
              <a:t>MAILER_DSN=smtp://localhost:1025 (utilisation de </a:t>
            </a:r>
            <a:r>
              <a:rPr lang="fr-FR" sz="2400" dirty="0" err="1" smtClean="0"/>
              <a:t>mailhog</a:t>
            </a:r>
            <a:r>
              <a:rPr lang="fr-FR" sz="2400" dirty="0" smtClean="0"/>
              <a:t>)</a:t>
            </a:r>
            <a:br>
              <a:rPr lang="fr-FR" sz="2400" dirty="0" smtClean="0"/>
            </a:br>
            <a:r>
              <a:rPr lang="fr-FR" sz="2400" dirty="0" smtClean="0"/>
              <a:t>sinon a voir avec l’hébergeur mais en général ‘</a:t>
            </a:r>
            <a:r>
              <a:rPr lang="fr-FR" sz="2400" dirty="0" err="1" smtClean="0"/>
              <a:t>localhost</a:t>
            </a:r>
            <a:r>
              <a:rPr lang="fr-FR" sz="2400" dirty="0" smtClean="0"/>
              <a:t>’</a:t>
            </a:r>
            <a:br>
              <a:rPr lang="fr-FR" sz="2400" dirty="0" smtClean="0"/>
            </a:br>
            <a:r>
              <a:rPr lang="fr-FR" sz="2400" dirty="0" smtClean="0"/>
              <a:t/>
            </a:r>
            <a:br>
              <a:rPr lang="fr-FR" sz="2400" dirty="0" smtClean="0"/>
            </a:br>
            <a:r>
              <a:rPr lang="fr-FR" sz="2400" dirty="0" smtClean="0"/>
              <a:t>si utilisation de </a:t>
            </a:r>
            <a:r>
              <a:rPr lang="fr-FR" sz="2400" dirty="0" err="1" smtClean="0"/>
              <a:t>mysql</a:t>
            </a:r>
            <a:r>
              <a:rPr lang="fr-FR" sz="2400" dirty="0" smtClean="0"/>
              <a:t> :</a:t>
            </a:r>
            <a:r>
              <a:rPr lang="fr-FR" sz="2400" dirty="0"/>
              <a:t/>
            </a:r>
            <a:br>
              <a:rPr lang="fr-FR" sz="2400" dirty="0"/>
            </a:br>
            <a:r>
              <a:rPr lang="fr-FR" sz="2400" dirty="0" smtClean="0"/>
              <a:t>DATABASE_URL="</a:t>
            </a:r>
            <a:r>
              <a:rPr lang="fr-FR" sz="2400" dirty="0" err="1" smtClean="0"/>
              <a:t>mysql</a:t>
            </a:r>
            <a:r>
              <a:rPr lang="fr-FR" sz="2400" dirty="0" smtClean="0"/>
              <a:t>://</a:t>
            </a:r>
            <a:r>
              <a:rPr lang="fr-FR" sz="2400" dirty="0" err="1" smtClean="0"/>
              <a:t>root</a:t>
            </a:r>
            <a:r>
              <a:rPr lang="fr-FR" sz="2400" dirty="0" smtClean="0"/>
              <a:t>:@127.0.0.1:3306/</a:t>
            </a:r>
            <a:r>
              <a:rPr lang="fr-FR" sz="2400" dirty="0" err="1" smtClean="0"/>
              <a:t>nomBdd?serverVersion</a:t>
            </a:r>
            <a:r>
              <a:rPr lang="fr-FR" sz="2400" dirty="0" smtClean="0"/>
              <a:t>=5.7&amp;charset=utf8mb4« </a:t>
            </a:r>
            <a:br>
              <a:rPr lang="fr-FR" sz="2400" dirty="0" smtClean="0"/>
            </a:br>
            <a:r>
              <a:rPr lang="fr-FR" sz="2400" dirty="0"/>
              <a:t/>
            </a:r>
            <a:br>
              <a:rPr lang="fr-FR" sz="2400" dirty="0"/>
            </a:br>
            <a:r>
              <a:rPr lang="fr-FR" sz="2400" dirty="0" smtClean="0"/>
              <a:t>le mieux est de dupliquer le .</a:t>
            </a:r>
            <a:r>
              <a:rPr lang="fr-FR" sz="2400" dirty="0" err="1" smtClean="0"/>
              <a:t>env</a:t>
            </a:r>
            <a:r>
              <a:rPr lang="fr-FR" sz="2400" dirty="0" smtClean="0"/>
              <a:t> en .</a:t>
            </a:r>
            <a:r>
              <a:rPr lang="fr-FR" sz="2400" dirty="0" err="1" smtClean="0"/>
              <a:t>env.local</a:t>
            </a:r>
            <a:r>
              <a:rPr lang="fr-FR" sz="2400" dirty="0" smtClean="0"/>
              <a:t/>
            </a:r>
            <a:br>
              <a:rPr lang="fr-FR" sz="2400" dirty="0" smtClean="0"/>
            </a:br>
            <a:endParaRPr lang="fr-FR" sz="2400" dirty="0"/>
          </a:p>
        </p:txBody>
      </p:sp>
    </p:spTree>
    <p:extLst>
      <p:ext uri="{BB962C8B-B14F-4D97-AF65-F5344CB8AC3E}">
        <p14:creationId xmlns:p14="http://schemas.microsoft.com/office/powerpoint/2010/main" val="273540597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TotalTime>
  <Words>96</Words>
  <Application>Microsoft Office PowerPoint</Application>
  <PresentationFormat>Affichage à l'écran (4:3)</PresentationFormat>
  <Paragraphs>19</Paragraphs>
  <Slides>13</Slides>
  <Notes>0</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Thème Office</vt:lpstr>
      <vt:lpstr>Symfony 6</vt:lpstr>
      <vt:lpstr>Prérequis  dans powershell (mode normal) Installation de scoop (Invoke-Expression (New-Object System.Net.WebClient).DownloadString('https://get.scoop.sh/%27) ou iex (New-Object net.WebClient).DownloadString('https://get.scoop.sh’)) si erreur tapez : Set-ExecutionPolicy RemoteSigned -Scope CurrentUser  Installation de symfony CLI (scoop install symfony-cli)  installer composer (https://getcomposer.org/Composer-Setup.exe)  Pour symfony6 il faut au minimum PHP8.0  dans cmd -&gt; php -v</vt:lpstr>
      <vt:lpstr>Procédure pour php8.0 dans windows  dans la recherche tapez ‘variables environnements’ et vous aurez</vt:lpstr>
      <vt:lpstr>Cliquez sur ‘’variables d’environnement…’’</vt:lpstr>
      <vt:lpstr>Vérifiez si la ligne php existe et si vous êtes en 8.0 minimum sinon modifiez la ou insérez la ligne en récupérant le chemin dans wamp et bin puis php puis ok C:\wamp64\bin\php\php-8.1.4</vt:lpstr>
      <vt:lpstr>Vérifiez si vous avez</vt:lpstr>
      <vt:lpstr>Création d’un projet  (install de base avec le minimum) symfony new my_project_directory  (install de base avec tout) symfony new my_project_directory - -webapp  (autre posibilité) composer create-project symfony/skeleton my_project_directory  composer create-project symfony/website-skeleton my_project_directory</vt:lpstr>
      <vt:lpstr>Entrez dans votre projet  cd my_project_directory  puis  code . (lance VsCode)  et  symfony serve (lance le serveur a 127.0.0.1:8000)</vt:lpstr>
      <vt:lpstr>Paramétrer .env  APP_ENV=dev (mettre prod pour le déploiement) APP_SECRET=37c5…. (a modifier pour le déploiement)  MAILER_DSN=smtp://localhost:1025 (utilisation de mailhog) sinon a voir avec l’hébergeur mais en général ‘localhost’  si utilisation de mysql : DATABASE_URL="mysql://root:@127.0.0.1:3306/nomBdd?serverVersion=5.7&amp;charset=utf8mb4«   le mieux est de dupliquer le .env en .env.local </vt:lpstr>
      <vt:lpstr>Création de la BDD  php bin/console doctrine:database:create  Création d’une entité (table)  php bin/console make:entity nomTable  Création du fichier de migration  php bin/console make:migration  Validation de la création  php bin/console doctrine:migrations:migrate</vt:lpstr>
      <vt:lpstr>Création de l’entité Users  php bin/console make:user  nom de la table stocké en bdd : yes quel champ de référence pour authentifier hashage du mot de passe : yes  faire un : make:migration puis doctrine:migrations:migrate  </vt:lpstr>
      <vt:lpstr>Création de l’entité auth  style authentification : 1 nom de la class a utiliser : table user nom du controleur : SecurityController création du logout : yes  Vérifiez les points indiqué a la fin et a faire </vt:lpstr>
      <vt:lpstr>Création de l’entité inscription  php bin/console make:registration-form  uniqueEntity : yes envoi email pour vérifier email : yes  attention require : composer require symfonycasts/verify-email-bundle votre email a mettre un nom a mettre ex : mail inscription authentification après inscription : yes  faire les indications inscritent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Symfony 6</dc:title>
  <dc:creator>RLDeveloppement</dc:creator>
  <cp:lastModifiedBy>RLDeveloppement</cp:lastModifiedBy>
  <cp:revision>27</cp:revision>
  <dcterms:created xsi:type="dcterms:W3CDTF">2022-03-23T07:39:52Z</dcterms:created>
  <dcterms:modified xsi:type="dcterms:W3CDTF">2022-03-23T16:22:21Z</dcterms:modified>
</cp:coreProperties>
</file>