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8"/>
  </p:notesMasterIdLst>
  <p:sldIdLst>
    <p:sldId id="257" r:id="rId2"/>
    <p:sldId id="307" r:id="rId3"/>
    <p:sldId id="306" r:id="rId4"/>
    <p:sldId id="302" r:id="rId5"/>
    <p:sldId id="305" r:id="rId6"/>
    <p:sldId id="308" r:id="rId7"/>
    <p:sldId id="310" r:id="rId8"/>
    <p:sldId id="312" r:id="rId9"/>
    <p:sldId id="309" r:id="rId10"/>
    <p:sldId id="311" r:id="rId11"/>
    <p:sldId id="317" r:id="rId12"/>
    <p:sldId id="313" r:id="rId13"/>
    <p:sldId id="314" r:id="rId14"/>
    <p:sldId id="315" r:id="rId15"/>
    <p:sldId id="318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ad soleh" initials="as" lastIdx="1" clrIdx="0">
    <p:extLst>
      <p:ext uri="{19B8F6BF-5375-455C-9EA6-DF929625EA0E}">
        <p15:presenceInfo xmlns:p15="http://schemas.microsoft.com/office/powerpoint/2012/main" userId="61333a073dc75a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31" autoAdjust="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soleh" userId="61333a073dc75a4e" providerId="LiveId" clId="{71439109-CF04-4136-99A6-E378700023FC}"/>
    <pc:docChg chg="undo custSel addSld modSld">
      <pc:chgData name="ahmad soleh" userId="61333a073dc75a4e" providerId="LiveId" clId="{71439109-CF04-4136-99A6-E378700023FC}" dt="2022-05-31T14:06:51.383" v="536" actId="1076"/>
      <pc:docMkLst>
        <pc:docMk/>
      </pc:docMkLst>
      <pc:sldChg chg="modSp mod">
        <pc:chgData name="ahmad soleh" userId="61333a073dc75a4e" providerId="LiveId" clId="{71439109-CF04-4136-99A6-E378700023FC}" dt="2022-05-31T14:06:51.383" v="536" actId="1076"/>
        <pc:sldMkLst>
          <pc:docMk/>
          <pc:sldMk cId="0" sldId="257"/>
        </pc:sldMkLst>
        <pc:spChg chg="mod">
          <ac:chgData name="ahmad soleh" userId="61333a073dc75a4e" providerId="LiveId" clId="{71439109-CF04-4136-99A6-E378700023FC}" dt="2022-05-31T14:06:29.404" v="535" actId="5793"/>
          <ac:spMkLst>
            <pc:docMk/>
            <pc:sldMk cId="0" sldId="257"/>
            <ac:spMk id="2" creationId="{00000000-0000-0000-0000-000000000000}"/>
          </ac:spMkLst>
        </pc:spChg>
        <pc:spChg chg="mod">
          <ac:chgData name="ahmad soleh" userId="61333a073dc75a4e" providerId="LiveId" clId="{71439109-CF04-4136-99A6-E378700023FC}" dt="2022-05-31T14:06:51.383" v="536" actId="1076"/>
          <ac:spMkLst>
            <pc:docMk/>
            <pc:sldMk cId="0" sldId="257"/>
            <ac:spMk id="4" creationId="{00000000-0000-0000-0000-000000000000}"/>
          </ac:spMkLst>
        </pc:spChg>
      </pc:sldChg>
      <pc:sldChg chg="addSp delSp modSp mod">
        <pc:chgData name="ahmad soleh" userId="61333a073dc75a4e" providerId="LiveId" clId="{71439109-CF04-4136-99A6-E378700023FC}" dt="2022-05-31T12:55:37.169" v="54" actId="11529"/>
        <pc:sldMkLst>
          <pc:docMk/>
          <pc:sldMk cId="0" sldId="258"/>
        </pc:sldMkLst>
        <pc:spChg chg="mod">
          <ac:chgData name="ahmad soleh" userId="61333a073dc75a4e" providerId="LiveId" clId="{71439109-CF04-4136-99A6-E378700023FC}" dt="2022-05-31T12:55:18.297" v="45" actId="14100"/>
          <ac:spMkLst>
            <pc:docMk/>
            <pc:sldMk cId="0" sldId="258"/>
            <ac:spMk id="7" creationId="{C0B58AA3-888A-F967-5AE3-703C25C9929B}"/>
          </ac:spMkLst>
        </pc:spChg>
        <pc:spChg chg="del">
          <ac:chgData name="ahmad soleh" userId="61333a073dc75a4e" providerId="LiveId" clId="{71439109-CF04-4136-99A6-E378700023FC}" dt="2022-05-31T12:50:34.711" v="8" actId="21"/>
          <ac:spMkLst>
            <pc:docMk/>
            <pc:sldMk cId="0" sldId="258"/>
            <ac:spMk id="20" creationId="{7D1ECDCE-B7FB-8A0C-E164-8EFDDC7F95E7}"/>
          </ac:spMkLst>
        </pc:spChg>
        <pc:spChg chg="add">
          <ac:chgData name="ahmad soleh" userId="61333a073dc75a4e" providerId="LiveId" clId="{71439109-CF04-4136-99A6-E378700023FC}" dt="2022-05-31T12:55:37.169" v="54" actId="11529"/>
          <ac:spMkLst>
            <pc:docMk/>
            <pc:sldMk cId="0" sldId="258"/>
            <ac:spMk id="30" creationId="{53A0866B-0439-9082-604E-56B64BEC833F}"/>
          </ac:spMkLst>
        </pc:spChg>
        <pc:grpChg chg="del">
          <ac:chgData name="ahmad soleh" userId="61333a073dc75a4e" providerId="LiveId" clId="{71439109-CF04-4136-99A6-E378700023FC}" dt="2022-05-31T12:50:25.574" v="6" actId="21"/>
          <ac:grpSpMkLst>
            <pc:docMk/>
            <pc:sldMk cId="0" sldId="258"/>
            <ac:grpSpMk id="17" creationId="{8A6E4ED5-48A6-75DE-5037-2535AC948F2E}"/>
          </ac:grpSpMkLst>
        </pc:grpChg>
        <pc:grpChg chg="add mod">
          <ac:chgData name="ahmad soleh" userId="61333a073dc75a4e" providerId="LiveId" clId="{71439109-CF04-4136-99A6-E378700023FC}" dt="2022-05-31T12:55:25.708" v="53" actId="1038"/>
          <ac:grpSpMkLst>
            <pc:docMk/>
            <pc:sldMk cId="0" sldId="258"/>
            <ac:grpSpMk id="29" creationId="{C49F943E-A78B-EC85-ACF9-7A07978082AF}"/>
          </ac:grpSpMkLst>
        </pc:grpChg>
        <pc:picChg chg="add del mod">
          <ac:chgData name="ahmad soleh" userId="61333a073dc75a4e" providerId="LiveId" clId="{71439109-CF04-4136-99A6-E378700023FC}" dt="2022-05-31T12:52:59.383" v="17" actId="478"/>
          <ac:picMkLst>
            <pc:docMk/>
            <pc:sldMk cId="0" sldId="258"/>
            <ac:picMk id="14" creationId="{C2E1DB5F-1E77-D869-33DE-D80E774C8C05}"/>
          </ac:picMkLst>
        </pc:picChg>
        <pc:picChg chg="add del mod">
          <ac:chgData name="ahmad soleh" userId="61333a073dc75a4e" providerId="LiveId" clId="{71439109-CF04-4136-99A6-E378700023FC}" dt="2022-05-31T12:52:59.383" v="17" actId="478"/>
          <ac:picMkLst>
            <pc:docMk/>
            <pc:sldMk cId="0" sldId="258"/>
            <ac:picMk id="16" creationId="{41BF302E-E040-EF43-2BC4-0B47867E683F}"/>
          </ac:picMkLst>
        </pc:picChg>
        <pc:picChg chg="add del mod">
          <ac:chgData name="ahmad soleh" userId="61333a073dc75a4e" providerId="LiveId" clId="{71439109-CF04-4136-99A6-E378700023FC}" dt="2022-05-31T12:52:59.383" v="17" actId="478"/>
          <ac:picMkLst>
            <pc:docMk/>
            <pc:sldMk cId="0" sldId="258"/>
            <ac:picMk id="22" creationId="{EC379DCA-2F4C-54E5-DD8D-63D2F8733089}"/>
          </ac:picMkLst>
        </pc:picChg>
        <pc:picChg chg="add mod">
          <ac:chgData name="ahmad soleh" userId="61333a073dc75a4e" providerId="LiveId" clId="{71439109-CF04-4136-99A6-E378700023FC}" dt="2022-05-31T12:54:59.360" v="42" actId="164"/>
          <ac:picMkLst>
            <pc:docMk/>
            <pc:sldMk cId="0" sldId="258"/>
            <ac:picMk id="24" creationId="{A083307B-C4F5-434B-3084-43D1DB697B8F}"/>
          </ac:picMkLst>
        </pc:picChg>
        <pc:picChg chg="add mod">
          <ac:chgData name="ahmad soleh" userId="61333a073dc75a4e" providerId="LiveId" clId="{71439109-CF04-4136-99A6-E378700023FC}" dt="2022-05-31T12:54:59.360" v="42" actId="164"/>
          <ac:picMkLst>
            <pc:docMk/>
            <pc:sldMk cId="0" sldId="258"/>
            <ac:picMk id="26" creationId="{1B55EFC5-F6D8-23D9-AC98-6CBE343AFD07}"/>
          </ac:picMkLst>
        </pc:picChg>
        <pc:picChg chg="add del mod">
          <ac:chgData name="ahmad soleh" userId="61333a073dc75a4e" providerId="LiveId" clId="{71439109-CF04-4136-99A6-E378700023FC}" dt="2022-05-31T12:54:30.586" v="36" actId="478"/>
          <ac:picMkLst>
            <pc:docMk/>
            <pc:sldMk cId="0" sldId="258"/>
            <ac:picMk id="28" creationId="{2A99B207-D0CE-780E-AE11-79CD83236DF3}"/>
          </ac:picMkLst>
        </pc:picChg>
      </pc:sldChg>
      <pc:sldChg chg="modSp mod">
        <pc:chgData name="ahmad soleh" userId="61333a073dc75a4e" providerId="LiveId" clId="{71439109-CF04-4136-99A6-E378700023FC}" dt="2022-05-31T13:58:51.686" v="512" actId="20577"/>
        <pc:sldMkLst>
          <pc:docMk/>
          <pc:sldMk cId="3722525936" sldId="295"/>
        </pc:sldMkLst>
        <pc:spChg chg="mod">
          <ac:chgData name="ahmad soleh" userId="61333a073dc75a4e" providerId="LiveId" clId="{71439109-CF04-4136-99A6-E378700023FC}" dt="2022-05-31T13:58:40.405" v="509" actId="20577"/>
          <ac:spMkLst>
            <pc:docMk/>
            <pc:sldMk cId="3722525936" sldId="295"/>
            <ac:spMk id="3" creationId="{00000000-0000-0000-0000-000000000000}"/>
          </ac:spMkLst>
        </pc:spChg>
        <pc:spChg chg="mod">
          <ac:chgData name="ahmad soleh" userId="61333a073dc75a4e" providerId="LiveId" clId="{71439109-CF04-4136-99A6-E378700023FC}" dt="2022-05-31T13:58:48.576" v="511" actId="20577"/>
          <ac:spMkLst>
            <pc:docMk/>
            <pc:sldMk cId="3722525936" sldId="295"/>
            <ac:spMk id="4" creationId="{00000000-0000-0000-0000-000000000000}"/>
          </ac:spMkLst>
        </pc:spChg>
        <pc:spChg chg="mod">
          <ac:chgData name="ahmad soleh" userId="61333a073dc75a4e" providerId="LiveId" clId="{71439109-CF04-4136-99A6-E378700023FC}" dt="2022-05-31T13:58:44.103" v="510" actId="20577"/>
          <ac:spMkLst>
            <pc:docMk/>
            <pc:sldMk cId="3722525936" sldId="295"/>
            <ac:spMk id="5" creationId="{00000000-0000-0000-0000-000000000000}"/>
          </ac:spMkLst>
        </pc:spChg>
        <pc:spChg chg="mod">
          <ac:chgData name="ahmad soleh" userId="61333a073dc75a4e" providerId="LiveId" clId="{71439109-CF04-4136-99A6-E378700023FC}" dt="2022-05-31T13:58:51.686" v="512" actId="20577"/>
          <ac:spMkLst>
            <pc:docMk/>
            <pc:sldMk cId="3722525936" sldId="295"/>
            <ac:spMk id="7" creationId="{00000000-0000-0000-0000-000000000000}"/>
          </ac:spMkLst>
        </pc:spChg>
        <pc:spChg chg="mod">
          <ac:chgData name="ahmad soleh" userId="61333a073dc75a4e" providerId="LiveId" clId="{71439109-CF04-4136-99A6-E378700023FC}" dt="2022-05-31T13:58:30.154" v="507" actId="20577"/>
          <ac:spMkLst>
            <pc:docMk/>
            <pc:sldMk cId="3722525936" sldId="295"/>
            <ac:spMk id="105" creationId="{00000000-0000-0000-0000-000000000000}"/>
          </ac:spMkLst>
        </pc:spChg>
        <pc:spChg chg="mod">
          <ac:chgData name="ahmad soleh" userId="61333a073dc75a4e" providerId="LiveId" clId="{71439109-CF04-4136-99A6-E378700023FC}" dt="2022-05-31T13:58:35.127" v="508" actId="20577"/>
          <ac:spMkLst>
            <pc:docMk/>
            <pc:sldMk cId="3722525936" sldId="295"/>
            <ac:spMk id="106" creationId="{00000000-0000-0000-0000-000000000000}"/>
          </ac:spMkLst>
        </pc:spChg>
      </pc:sldChg>
      <pc:sldChg chg="addSp delSp modSp mod addCm delCm">
        <pc:chgData name="ahmad soleh" userId="61333a073dc75a4e" providerId="LiveId" clId="{71439109-CF04-4136-99A6-E378700023FC}" dt="2022-05-31T14:03:12.145" v="515"/>
        <pc:sldMkLst>
          <pc:docMk/>
          <pc:sldMk cId="781447126" sldId="302"/>
        </pc:sldMkLst>
        <pc:spChg chg="del mod">
          <ac:chgData name="ahmad soleh" userId="61333a073dc75a4e" providerId="LiveId" clId="{71439109-CF04-4136-99A6-E378700023FC}" dt="2022-05-31T14:03:12.145" v="515"/>
          <ac:spMkLst>
            <pc:docMk/>
            <pc:sldMk cId="781447126" sldId="302"/>
            <ac:spMk id="5" creationId="{00000000-0000-0000-0000-000000000000}"/>
          </ac:spMkLst>
        </pc:spChg>
        <pc:graphicFrameChg chg="add del mod modGraphic">
          <ac:chgData name="ahmad soleh" userId="61333a073dc75a4e" providerId="LiveId" clId="{71439109-CF04-4136-99A6-E378700023FC}" dt="2022-05-31T13:17:53.084" v="379" actId="3680"/>
          <ac:graphicFrameMkLst>
            <pc:docMk/>
            <pc:sldMk cId="781447126" sldId="302"/>
            <ac:graphicFrameMk id="2" creationId="{1FE71150-CBD9-2DF0-6331-5CB354EC9158}"/>
          </ac:graphicFrameMkLst>
        </pc:graphicFrameChg>
        <pc:graphicFrameChg chg="add del mod modGraphic">
          <ac:chgData name="ahmad soleh" userId="61333a073dc75a4e" providerId="LiveId" clId="{71439109-CF04-4136-99A6-E378700023FC}" dt="2022-05-31T13:26:21.742" v="432" actId="478"/>
          <ac:graphicFrameMkLst>
            <pc:docMk/>
            <pc:sldMk cId="781447126" sldId="302"/>
            <ac:graphicFrameMk id="3" creationId="{EAE56F30-810E-8C9C-5BC2-428C63D7B232}"/>
          </ac:graphicFrameMkLst>
        </pc:graphicFrameChg>
        <pc:graphicFrameChg chg="add del mod modGraphic">
          <ac:chgData name="ahmad soleh" userId="61333a073dc75a4e" providerId="LiveId" clId="{71439109-CF04-4136-99A6-E378700023FC}" dt="2022-05-31T13:54:56.224" v="499" actId="478"/>
          <ac:graphicFrameMkLst>
            <pc:docMk/>
            <pc:sldMk cId="781447126" sldId="302"/>
            <ac:graphicFrameMk id="8" creationId="{2665CEFF-267B-5B92-9A37-02B740FDA4F3}"/>
          </ac:graphicFrameMkLst>
        </pc:graphicFrameChg>
        <pc:graphicFrameChg chg="add del mod">
          <ac:chgData name="ahmad soleh" userId="61333a073dc75a4e" providerId="LiveId" clId="{71439109-CF04-4136-99A6-E378700023FC}" dt="2022-05-31T13:23:49.552" v="403"/>
          <ac:graphicFrameMkLst>
            <pc:docMk/>
            <pc:sldMk cId="781447126" sldId="302"/>
            <ac:graphicFrameMk id="9" creationId="{C842227B-57DB-9946-BF9B-BCAAFA734EFF}"/>
          </ac:graphicFrameMkLst>
        </pc:graphicFrameChg>
      </pc:sldChg>
      <pc:sldChg chg="addSp delSp modSp mod">
        <pc:chgData name="ahmad soleh" userId="61333a073dc75a4e" providerId="LiveId" clId="{71439109-CF04-4136-99A6-E378700023FC}" dt="2022-05-31T13:58:22.938" v="506" actId="478"/>
        <pc:sldMkLst>
          <pc:docMk/>
          <pc:sldMk cId="3706903884" sldId="305"/>
        </pc:sldMkLst>
        <pc:spChg chg="add del mod">
          <ac:chgData name="ahmad soleh" userId="61333a073dc75a4e" providerId="LiveId" clId="{71439109-CF04-4136-99A6-E378700023FC}" dt="2022-05-31T13:58:16.032" v="504" actId="20577"/>
          <ac:spMkLst>
            <pc:docMk/>
            <pc:sldMk cId="3706903884" sldId="305"/>
            <ac:spMk id="7" creationId="{00000000-0000-0000-0000-000000000000}"/>
          </ac:spMkLst>
        </pc:spChg>
        <pc:spChg chg="del">
          <ac:chgData name="ahmad soleh" userId="61333a073dc75a4e" providerId="LiveId" clId="{71439109-CF04-4136-99A6-E378700023FC}" dt="2022-05-31T13:58:02.298" v="500" actId="478"/>
          <ac:spMkLst>
            <pc:docMk/>
            <pc:sldMk cId="3706903884" sldId="305"/>
            <ac:spMk id="9" creationId="{00000000-0000-0000-0000-000000000000}"/>
          </ac:spMkLst>
        </pc:spChg>
        <pc:spChg chg="mod">
          <ac:chgData name="ahmad soleh" userId="61333a073dc75a4e" providerId="LiveId" clId="{71439109-CF04-4136-99A6-E378700023FC}" dt="2022-05-31T13:58:19.718" v="505" actId="20577"/>
          <ac:spMkLst>
            <pc:docMk/>
            <pc:sldMk cId="3706903884" sldId="305"/>
            <ac:spMk id="12" creationId="{00000000-0000-0000-0000-000000000000}"/>
          </ac:spMkLst>
        </pc:spChg>
        <pc:spChg chg="del">
          <ac:chgData name="ahmad soleh" userId="61333a073dc75a4e" providerId="LiveId" clId="{71439109-CF04-4136-99A6-E378700023FC}" dt="2022-05-31T13:58:22.938" v="506" actId="478"/>
          <ac:spMkLst>
            <pc:docMk/>
            <pc:sldMk cId="3706903884" sldId="305"/>
            <ac:spMk id="14" creationId="{00000000-0000-0000-0000-000000000000}"/>
          </ac:spMkLst>
        </pc:spChg>
      </pc:sldChg>
      <pc:sldChg chg="addSp delSp modSp mod">
        <pc:chgData name="ahmad soleh" userId="61333a073dc75a4e" providerId="LiveId" clId="{71439109-CF04-4136-99A6-E378700023FC}" dt="2022-05-31T13:54:24.657" v="498" actId="14100"/>
        <pc:sldMkLst>
          <pc:docMk/>
          <pc:sldMk cId="1391430838" sldId="306"/>
        </pc:sldMkLst>
        <pc:spChg chg="mod">
          <ac:chgData name="ahmad soleh" userId="61333a073dc75a4e" providerId="LiveId" clId="{71439109-CF04-4136-99A6-E378700023FC}" dt="2022-05-31T13:01:43.127" v="139" actId="1038"/>
          <ac:spMkLst>
            <pc:docMk/>
            <pc:sldMk cId="1391430838" sldId="306"/>
            <ac:spMk id="2" creationId="{26143654-C6EC-9DB6-3F54-4AB2577D0413}"/>
          </ac:spMkLst>
        </pc:spChg>
        <pc:spChg chg="mod">
          <ac:chgData name="ahmad soleh" userId="61333a073dc75a4e" providerId="LiveId" clId="{71439109-CF04-4136-99A6-E378700023FC}" dt="2022-05-31T13:01:31.459" v="116" actId="1035"/>
          <ac:spMkLst>
            <pc:docMk/>
            <pc:sldMk cId="1391430838" sldId="306"/>
            <ac:spMk id="3" creationId="{7277289D-2C5B-C304-6309-756C40B7588B}"/>
          </ac:spMkLst>
        </pc:spChg>
        <pc:graphicFrameChg chg="add del mod">
          <ac:chgData name="ahmad soleh" userId="61333a073dc75a4e" providerId="LiveId" clId="{71439109-CF04-4136-99A6-E378700023FC}" dt="2022-05-31T13:03:14.235" v="197" actId="21"/>
          <ac:graphicFrameMkLst>
            <pc:docMk/>
            <pc:sldMk cId="1391430838" sldId="306"/>
            <ac:graphicFrameMk id="10" creationId="{90EE7F18-1791-0ECA-AD14-F48396F18681}"/>
          </ac:graphicFrameMkLst>
        </pc:graphicFrameChg>
        <pc:graphicFrameChg chg="add mod modGraphic">
          <ac:chgData name="ahmad soleh" userId="61333a073dc75a4e" providerId="LiveId" clId="{71439109-CF04-4136-99A6-E378700023FC}" dt="2022-05-31T13:54:24.657" v="498" actId="14100"/>
          <ac:graphicFrameMkLst>
            <pc:docMk/>
            <pc:sldMk cId="1391430838" sldId="306"/>
            <ac:graphicFrameMk id="12" creationId="{ABE7102B-8569-9CC5-16B5-E6DE41A98310}"/>
          </ac:graphicFrameMkLst>
        </pc:graphicFrameChg>
        <pc:picChg chg="mod">
          <ac:chgData name="ahmad soleh" userId="61333a073dc75a4e" providerId="LiveId" clId="{71439109-CF04-4136-99A6-E378700023FC}" dt="2022-05-31T13:54:24.657" v="498" actId="14100"/>
          <ac:picMkLst>
            <pc:docMk/>
            <pc:sldMk cId="1391430838" sldId="306"/>
            <ac:picMk id="9" creationId="{2190698B-462E-F8CB-F24F-818475EC57EE}"/>
          </ac:picMkLst>
        </pc:picChg>
      </pc:sldChg>
      <pc:sldChg chg="addSp delSp modSp add mod">
        <pc:chgData name="ahmad soleh" userId="61333a073dc75a4e" providerId="LiveId" clId="{71439109-CF04-4136-99A6-E378700023FC}" dt="2022-05-31T13:00:41.760" v="83" actId="12"/>
        <pc:sldMkLst>
          <pc:docMk/>
          <pc:sldMk cId="122407276" sldId="307"/>
        </pc:sldMkLst>
        <pc:spChg chg="del mod">
          <ac:chgData name="ahmad soleh" userId="61333a073dc75a4e" providerId="LiveId" clId="{71439109-CF04-4136-99A6-E378700023FC}" dt="2022-05-31T12:50:07.889" v="2" actId="478"/>
          <ac:spMkLst>
            <pc:docMk/>
            <pc:sldMk cId="122407276" sldId="307"/>
            <ac:spMk id="4" creationId="{00000000-0000-0000-0000-000000000000}"/>
          </ac:spMkLst>
        </pc:spChg>
        <pc:spChg chg="del">
          <ac:chgData name="ahmad soleh" userId="61333a073dc75a4e" providerId="LiveId" clId="{71439109-CF04-4136-99A6-E378700023FC}" dt="2022-05-31T12:50:15.295" v="5" actId="478"/>
          <ac:spMkLst>
            <pc:docMk/>
            <pc:sldMk cId="122407276" sldId="307"/>
            <ac:spMk id="5" creationId="{00000000-0000-0000-0000-000000000000}"/>
          </ac:spMkLst>
        </pc:spChg>
        <pc:spChg chg="del">
          <ac:chgData name="ahmad soleh" userId="61333a073dc75a4e" providerId="LiveId" clId="{71439109-CF04-4136-99A6-E378700023FC}" dt="2022-05-31T12:50:09.615" v="3" actId="478"/>
          <ac:spMkLst>
            <pc:docMk/>
            <pc:sldMk cId="122407276" sldId="307"/>
            <ac:spMk id="6" creationId="{00000000-0000-0000-0000-000000000000}"/>
          </ac:spMkLst>
        </pc:spChg>
        <pc:spChg chg="mod">
          <ac:chgData name="ahmad soleh" userId="61333a073dc75a4e" providerId="LiveId" clId="{71439109-CF04-4136-99A6-E378700023FC}" dt="2022-05-31T12:50:28.273" v="7"/>
          <ac:spMkLst>
            <pc:docMk/>
            <pc:sldMk cId="122407276" sldId="307"/>
            <ac:spMk id="8" creationId="{CA26D5FC-BF0A-46FB-99DA-C25265A59648}"/>
          </ac:spMkLst>
        </pc:spChg>
        <pc:spChg chg="mod">
          <ac:chgData name="ahmad soleh" userId="61333a073dc75a4e" providerId="LiveId" clId="{71439109-CF04-4136-99A6-E378700023FC}" dt="2022-05-31T12:50:28.273" v="7"/>
          <ac:spMkLst>
            <pc:docMk/>
            <pc:sldMk cId="122407276" sldId="307"/>
            <ac:spMk id="9" creationId="{308C2011-5886-8C13-D148-D040E23CB3F0}"/>
          </ac:spMkLst>
        </pc:spChg>
        <pc:spChg chg="add mod">
          <ac:chgData name="ahmad soleh" userId="61333a073dc75a4e" providerId="LiveId" clId="{71439109-CF04-4136-99A6-E378700023FC}" dt="2022-05-31T13:00:41.760" v="83" actId="12"/>
          <ac:spMkLst>
            <pc:docMk/>
            <pc:sldMk cId="122407276" sldId="307"/>
            <ac:spMk id="10" creationId="{230E91A8-F2FF-5FCD-4DB6-DC5DFC1E7FD9}"/>
          </ac:spMkLst>
        </pc:spChg>
        <pc:spChg chg="del">
          <ac:chgData name="ahmad soleh" userId="61333a073dc75a4e" providerId="LiveId" clId="{71439109-CF04-4136-99A6-E378700023FC}" dt="2022-05-31T12:50:11.428" v="4" actId="478"/>
          <ac:spMkLst>
            <pc:docMk/>
            <pc:sldMk cId="122407276" sldId="307"/>
            <ac:spMk id="11" creationId="{00000000-0000-0000-0000-000000000000}"/>
          </ac:spMkLst>
        </pc:spChg>
        <pc:grpChg chg="add mod">
          <ac:chgData name="ahmad soleh" userId="61333a073dc75a4e" providerId="LiveId" clId="{71439109-CF04-4136-99A6-E378700023FC}" dt="2022-05-31T12:55:53.859" v="55" actId="1076"/>
          <ac:grpSpMkLst>
            <pc:docMk/>
            <pc:sldMk cId="122407276" sldId="307"/>
            <ac:grpSpMk id="7" creationId="{5798A678-7FCE-D930-60CC-71EF5839840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945A-825C-42BB-A5F0-2006E23B4715}" type="datetimeFigureOut">
              <a:rPr lang="en-ID" smtClean="0"/>
              <a:t>6/4/2022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AC859-EDEE-4817-A718-DDA7A013C7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779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11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34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4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74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03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0496-22E4-4666-A341-AD9B203F1EE3}" type="datetimeFigureOut">
              <a:rPr lang="en-ID" smtClean="0"/>
              <a:t>6/4/2022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CED3-B083-4985-8054-D496FE8431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446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0496-22E4-4666-A341-AD9B203F1EE3}" type="datetimeFigureOut">
              <a:rPr lang="en-ID" smtClean="0"/>
              <a:t>6/4/2022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CED3-B083-4985-8054-D496FE8431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106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0496-22E4-4666-A341-AD9B203F1EE3}" type="datetimeFigureOut">
              <a:rPr lang="en-ID" smtClean="0"/>
              <a:t>6/4/2022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CED3-B083-4985-8054-D496FE8431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7491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0496-22E4-4666-A341-AD9B203F1EE3}" type="datetimeFigureOut">
              <a:rPr lang="en-ID" smtClean="0"/>
              <a:t>6/4/2022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CED3-B083-4985-8054-D496FE843111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099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0496-22E4-4666-A341-AD9B203F1EE3}" type="datetimeFigureOut">
              <a:rPr lang="en-ID" smtClean="0"/>
              <a:t>6/4/2022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CED3-B083-4985-8054-D496FE8431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6070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0496-22E4-4666-A341-AD9B203F1EE3}" type="datetimeFigureOut">
              <a:rPr lang="en-ID" smtClean="0"/>
              <a:t>6/4/2022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CED3-B083-4985-8054-D496FE8431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6030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0496-22E4-4666-A341-AD9B203F1EE3}" type="datetimeFigureOut">
              <a:rPr lang="en-ID" smtClean="0"/>
              <a:t>6/4/2022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CED3-B083-4985-8054-D496FE8431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8178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0496-22E4-4666-A341-AD9B203F1EE3}" type="datetimeFigureOut">
              <a:rPr lang="en-ID" smtClean="0"/>
              <a:t>6/4/2022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CED3-B083-4985-8054-D496FE8431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505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0496-22E4-4666-A341-AD9B203F1EE3}" type="datetimeFigureOut">
              <a:rPr lang="en-ID" smtClean="0"/>
              <a:t>6/4/2022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CED3-B083-4985-8054-D496FE8431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3424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667" y="1487733"/>
            <a:ext cx="4580800" cy="386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4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4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4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4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4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4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4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4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4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4126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background">
  <p:cSld name="Photo backgroun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5730200" y="6126400"/>
            <a:ext cx="731600" cy="73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6D2A2"/>
                </a:solidFill>
              </a:rPr>
              <a:pPr/>
              <a:t>‹#›</a:t>
            </a:fld>
            <a:endParaRPr>
              <a:solidFill>
                <a:srgbClr val="F6D2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63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0496-22E4-4666-A341-AD9B203F1EE3}" type="datetimeFigureOut">
              <a:rPr lang="en-ID" smtClean="0"/>
              <a:t>6/4/2022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CED3-B083-4985-8054-D496FE8431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083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0496-22E4-4666-A341-AD9B203F1EE3}" type="datetimeFigureOut">
              <a:rPr lang="en-ID" smtClean="0"/>
              <a:t>6/4/2022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CED3-B083-4985-8054-D496FE8431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764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0496-22E4-4666-A341-AD9B203F1EE3}" type="datetimeFigureOut">
              <a:rPr lang="en-ID" smtClean="0"/>
              <a:t>6/4/2022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CED3-B083-4985-8054-D496FE8431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803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0496-22E4-4666-A341-AD9B203F1EE3}" type="datetimeFigureOut">
              <a:rPr lang="en-ID" smtClean="0"/>
              <a:t>6/4/2022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CED3-B083-4985-8054-D496FE8431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657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0496-22E4-4666-A341-AD9B203F1EE3}" type="datetimeFigureOut">
              <a:rPr lang="en-ID" smtClean="0"/>
              <a:t>6/4/2022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CED3-B083-4985-8054-D496FE8431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481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0496-22E4-4666-A341-AD9B203F1EE3}" type="datetimeFigureOut">
              <a:rPr lang="en-ID" smtClean="0"/>
              <a:t>6/4/2022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CED3-B083-4985-8054-D496FE8431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456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0496-22E4-4666-A341-AD9B203F1EE3}" type="datetimeFigureOut">
              <a:rPr lang="en-ID" smtClean="0"/>
              <a:t>6/4/2022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CED3-B083-4985-8054-D496FE8431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24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0496-22E4-4666-A341-AD9B203F1EE3}" type="datetimeFigureOut">
              <a:rPr lang="en-ID" smtClean="0"/>
              <a:t>6/4/2022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CED3-B083-4985-8054-D496FE8431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593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3D0496-22E4-4666-A341-AD9B203F1EE3}" type="datetimeFigureOut">
              <a:rPr lang="en-ID" smtClean="0"/>
              <a:t>6/4/2022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CED3-B083-4985-8054-D496FE8431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7813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ctrTitle"/>
          </p:nvPr>
        </p:nvSpPr>
        <p:spPr>
          <a:xfrm>
            <a:off x="3407701" y="936091"/>
            <a:ext cx="5376597" cy="137653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penghitungan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Gaji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8506" y="4101076"/>
            <a:ext cx="5088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>
                <a:latin typeface="Times New Roman" pitchFamily="18" charset="0"/>
                <a:cs typeface="Times New Roman" pitchFamily="18" charset="0"/>
              </a:rPr>
              <a:t>Oleh 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id-ID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28594" indent="-228594" algn="ctr">
              <a:buFont typeface="Wingdings" pitchFamily="2" charset="2"/>
              <a:buChar char="§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DIDI NURAHMAN (17210135)</a:t>
            </a:r>
          </a:p>
          <a:p>
            <a:pPr marL="228594" indent="-228594" algn="ctr">
              <a:buFont typeface="Wingdings" pitchFamily="2" charset="2"/>
              <a:buChar char="§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AHMAD SOLEH (17210397)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28594" indent="-228594">
              <a:buFont typeface="Wingdings" pitchFamily="2" charset="2"/>
              <a:buChar char="§"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407702" y="5637245"/>
            <a:ext cx="5376597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STUDI 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TEKNOLOGI INFORMASI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UNIVERSITAS 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BINA SARANA INFORMATIKA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64AE90D-D61D-EEC1-DA6F-0A1122CE0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88" y="2052532"/>
            <a:ext cx="1797424" cy="1909205"/>
          </a:xfrm>
          <a:prstGeom prst="rect">
            <a:avLst/>
          </a:prstGeom>
        </p:spPr>
      </p:pic>
    </p:spTree>
  </p:cSld>
  <p:clrMapOvr>
    <a:masterClrMapping/>
  </p:clrMapOvr>
  <p:transition advTm="20439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688" y="273132"/>
            <a:ext cx="8825657" cy="858523"/>
          </a:xfrm>
        </p:spPr>
        <p:txBody>
          <a:bodyPr/>
          <a:lstStyle/>
          <a:p>
            <a:r>
              <a:rPr lang="en-US" dirty="0"/>
              <a:t>ALUR EKSEKUSI </a:t>
            </a:r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688" y="1122779"/>
            <a:ext cx="8825658" cy="8604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tfjabatan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tfgajipokok</a:t>
            </a:r>
            <a:r>
              <a:rPr lang="en-US" dirty="0" smtClean="0"/>
              <a:t> </a:t>
            </a:r>
            <a:r>
              <a:rPr lang="en-US" dirty="0" err="1" smtClean="0"/>
              <a:t>terisi</a:t>
            </a:r>
            <a:r>
              <a:rPr lang="en-US" dirty="0" smtClean="0"/>
              <a:t>,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penghitungan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submit.</a:t>
            </a:r>
          </a:p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lajutan</a:t>
            </a:r>
            <a:r>
              <a:rPr lang="en-US" dirty="0" smtClean="0"/>
              <a:t> </a:t>
            </a:r>
            <a:r>
              <a:rPr lang="en-US" dirty="0" err="1" smtClean="0"/>
              <a:t>programnya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8" y="1981302"/>
            <a:ext cx="9331082" cy="43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4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5" y="673536"/>
            <a:ext cx="10449222" cy="2511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5" y="3308918"/>
            <a:ext cx="10449222" cy="313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70" y="-957824"/>
            <a:ext cx="8825657" cy="1915647"/>
          </a:xfrm>
        </p:spPr>
        <p:txBody>
          <a:bodyPr/>
          <a:lstStyle/>
          <a:p>
            <a:r>
              <a:rPr lang="en-US" sz="2800" dirty="0" err="1"/>
              <a:t>Iluistrasi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dirty="0" err="1"/>
              <a:t>Methode</a:t>
            </a:r>
            <a:r>
              <a:rPr lang="en-US" sz="2800" dirty="0"/>
              <a:t> </a:t>
            </a:r>
            <a:r>
              <a:rPr lang="en-US" sz="2800" dirty="0" err="1" smtClean="0"/>
              <a:t>submitbtnactionperformed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198" y="4607625"/>
            <a:ext cx="8825658" cy="1496291"/>
          </a:xfrm>
        </p:spPr>
        <p:txBody>
          <a:bodyPr>
            <a:normAutofit fontScale="85000" lnSpcReduction="10000"/>
          </a:bodyPr>
          <a:lstStyle/>
          <a:p>
            <a:r>
              <a:rPr lang="en-US" sz="1600" dirty="0" err="1" smtClean="0"/>
              <a:t>ket</a:t>
            </a:r>
            <a:r>
              <a:rPr lang="en-US" sz="1600" dirty="0" smtClean="0"/>
              <a:t> : 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 smtClean="0"/>
              <a:t>tfjabatan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gajipokok</a:t>
            </a:r>
            <a:r>
              <a:rPr lang="en-US" sz="1600" dirty="0"/>
              <a:t> </a:t>
            </a:r>
            <a:r>
              <a:rPr lang="en-US" sz="1600" dirty="0" err="1" smtClean="0"/>
              <a:t>terisi</a:t>
            </a:r>
            <a:r>
              <a:rPr lang="en-US" sz="1600" dirty="0" smtClean="0"/>
              <a:t>. </a:t>
            </a:r>
            <a:r>
              <a:rPr lang="en-US" sz="1600" dirty="0" err="1" smtClean="0"/>
              <a:t>Jika</a:t>
            </a:r>
            <a:r>
              <a:rPr lang="en-US" sz="1600" dirty="0" smtClean="0"/>
              <a:t> user </a:t>
            </a:r>
            <a:r>
              <a:rPr lang="en-US" sz="1600" dirty="0" err="1" smtClean="0"/>
              <a:t>klik</a:t>
            </a:r>
            <a:r>
              <a:rPr lang="en-US" sz="1600" dirty="0" smtClean="0"/>
              <a:t> </a:t>
            </a:r>
            <a:r>
              <a:rPr lang="en-US" sz="1600" dirty="0" err="1" smtClean="0"/>
              <a:t>tobol</a:t>
            </a:r>
            <a:r>
              <a:rPr lang="en-US" sz="1600" dirty="0" smtClean="0"/>
              <a:t> submit </a:t>
            </a:r>
            <a:r>
              <a:rPr lang="en-US" sz="1600" dirty="0" err="1" smtClean="0"/>
              <a:t>maka</a:t>
            </a:r>
            <a:r>
              <a:rPr lang="en-US" sz="1600" dirty="0" smtClean="0"/>
              <a:t> </a:t>
            </a:r>
            <a:r>
              <a:rPr lang="en-US" sz="1600" dirty="0" err="1" smtClean="0"/>
              <a:t>Sesuai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isi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tfjabatan</a:t>
            </a:r>
            <a:r>
              <a:rPr lang="en-US" sz="1600" dirty="0" smtClean="0"/>
              <a:t> : </a:t>
            </a:r>
            <a:r>
              <a:rPr lang="en-US" sz="1600" dirty="0" err="1" smtClean="0"/>
              <a:t>tarincian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terisi</a:t>
            </a:r>
            <a:r>
              <a:rPr lang="en-US" sz="1600" dirty="0" smtClean="0"/>
              <a:t> detail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gaji</a:t>
            </a:r>
            <a:r>
              <a:rPr lang="en-US" sz="1600" dirty="0" smtClean="0"/>
              <a:t>(</a:t>
            </a:r>
            <a:r>
              <a:rPr lang="en-US" sz="1600" dirty="0" err="1" smtClean="0"/>
              <a:t>pendapatan</a:t>
            </a:r>
            <a:r>
              <a:rPr lang="en-US" sz="1600" dirty="0" smtClean="0"/>
              <a:t>) </a:t>
            </a:r>
            <a:r>
              <a:rPr lang="en-US" sz="1600" dirty="0" err="1" smtClean="0"/>
              <a:t>karyawan</a:t>
            </a:r>
            <a:r>
              <a:rPr lang="en-US" sz="1600" dirty="0" smtClean="0"/>
              <a:t> </a:t>
            </a:r>
            <a:r>
              <a:rPr lang="en-US" sz="1600" dirty="0" err="1" smtClean="0"/>
              <a:t>terpilih</a:t>
            </a:r>
            <a:r>
              <a:rPr lang="en-US" sz="1600" dirty="0" smtClean="0"/>
              <a:t> </a:t>
            </a:r>
            <a:r>
              <a:rPr lang="en-US" sz="1600" dirty="0" err="1" smtClean="0"/>
              <a:t>melalui</a:t>
            </a:r>
            <a:r>
              <a:rPr lang="en-US" sz="1600" dirty="0" smtClean="0"/>
              <a:t> proses </a:t>
            </a:r>
            <a:r>
              <a:rPr lang="en-US" sz="1600" dirty="0" err="1" smtClean="0"/>
              <a:t>perhitungan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method </a:t>
            </a:r>
            <a:r>
              <a:rPr lang="en-US" sz="1600" dirty="0" err="1" smtClean="0"/>
              <a:t>showsalarydetails</a:t>
            </a:r>
            <a:r>
              <a:rPr lang="en-US" sz="1600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Tfpenjualan</a:t>
            </a:r>
            <a:r>
              <a:rPr lang="en-US" sz="1600" dirty="0" smtClean="0"/>
              <a:t> </a:t>
            </a:r>
            <a:r>
              <a:rPr lang="en-US" sz="1600" dirty="0" err="1" smtClean="0"/>
              <a:t>hanya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tampil</a:t>
            </a:r>
            <a:r>
              <a:rPr lang="en-US" sz="1600" dirty="0" smtClean="0"/>
              <a:t> </a:t>
            </a:r>
            <a:r>
              <a:rPr lang="en-US" sz="1600" dirty="0" err="1" smtClean="0"/>
              <a:t>jika</a:t>
            </a:r>
            <a:r>
              <a:rPr lang="en-US" sz="1600" dirty="0" smtClean="0"/>
              <a:t> </a:t>
            </a:r>
            <a:r>
              <a:rPr lang="en-US" sz="1600" dirty="0" err="1" smtClean="0"/>
              <a:t>karyawan</a:t>
            </a:r>
            <a:r>
              <a:rPr lang="en-US" sz="1600" dirty="0" smtClean="0"/>
              <a:t> </a:t>
            </a:r>
            <a:r>
              <a:rPr lang="en-US" sz="1600" dirty="0" err="1" smtClean="0"/>
              <a:t>terpilih</a:t>
            </a:r>
            <a:r>
              <a:rPr lang="en-US" sz="1600" dirty="0" smtClean="0"/>
              <a:t>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attribute </a:t>
            </a:r>
            <a:r>
              <a:rPr lang="en-US" sz="1600" dirty="0" err="1" smtClean="0"/>
              <a:t>jabatan</a:t>
            </a:r>
            <a:r>
              <a:rPr lang="en-US" sz="1600" dirty="0" smtClean="0"/>
              <a:t> sales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01" y="957823"/>
            <a:ext cx="6024913" cy="344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1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6238" y="1154510"/>
            <a:ext cx="8825658" cy="860400"/>
          </a:xfrm>
        </p:spPr>
        <p:txBody>
          <a:bodyPr/>
          <a:lstStyle/>
          <a:p>
            <a:r>
              <a:rPr lang="en-US" dirty="0" smtClean="0"/>
              <a:t>		     Before										after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67" y="1669958"/>
            <a:ext cx="4772691" cy="4563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96" y="1698537"/>
            <a:ext cx="4706007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13" y="-807742"/>
            <a:ext cx="8825657" cy="1915647"/>
          </a:xfrm>
        </p:spPr>
        <p:txBody>
          <a:bodyPr/>
          <a:lstStyle/>
          <a:p>
            <a:r>
              <a:rPr lang="en-US" dirty="0"/>
              <a:t>ALUR EKSEKUSI PROGRAM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813" y="1107905"/>
            <a:ext cx="8825658" cy="4616877"/>
          </a:xfrm>
        </p:spPr>
        <p:txBody>
          <a:bodyPr>
            <a:normAutofit/>
          </a:bodyPr>
          <a:lstStyle/>
          <a:p>
            <a:r>
              <a:rPr lang="en-US" dirty="0" err="1" smtClean="0"/>
              <a:t>Setelah</a:t>
            </a:r>
            <a:r>
              <a:rPr lang="en-US" dirty="0" smtClean="0"/>
              <a:t> program </a:t>
            </a:r>
            <a:r>
              <a:rPr lang="en-US" dirty="0" err="1" smtClean="0"/>
              <a:t>tereksekusi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memuat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.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clear</a:t>
            </a:r>
          </a:p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programnya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clear </a:t>
            </a:r>
            <a:r>
              <a:rPr lang="en-US" dirty="0" err="1" smtClean="0"/>
              <a:t>diklik</a:t>
            </a:r>
            <a:r>
              <a:rPr lang="en-US" dirty="0" smtClean="0"/>
              <a:t>, </a:t>
            </a:r>
            <a:r>
              <a:rPr lang="en-US" dirty="0" err="1" smtClean="0"/>
              <a:t>seluruh</a:t>
            </a:r>
            <a:r>
              <a:rPr lang="en-US" dirty="0" smtClean="0"/>
              <a:t> element yang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formnya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setelan</a:t>
            </a:r>
            <a:r>
              <a:rPr lang="en-US" dirty="0" smtClean="0"/>
              <a:t> </a:t>
            </a:r>
            <a:r>
              <a:rPr lang="en-US" dirty="0" err="1" smtClean="0"/>
              <a:t>semula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91" y="2824326"/>
            <a:ext cx="9176577" cy="11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371600"/>
            <a:ext cx="9817100" cy="486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2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893233"/>
            <a:ext cx="8825657" cy="1915647"/>
          </a:xfrm>
        </p:spPr>
        <p:txBody>
          <a:bodyPr/>
          <a:lstStyle/>
          <a:p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terimakasih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6D2A2"/>
                </a:solidFill>
              </a:rPr>
              <a:pPr/>
              <a:t>2</a:t>
            </a:fld>
            <a:endParaRPr>
              <a:solidFill>
                <a:srgbClr val="F6D2A2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798A678-7FCE-D930-60CC-71EF5839840F}"/>
              </a:ext>
            </a:extLst>
          </p:cNvPr>
          <p:cNvGrpSpPr/>
          <p:nvPr/>
        </p:nvGrpSpPr>
        <p:grpSpPr>
          <a:xfrm>
            <a:off x="3905997" y="821557"/>
            <a:ext cx="3648405" cy="576064"/>
            <a:chOff x="4367808" y="932723"/>
            <a:chExt cx="3648405" cy="576064"/>
          </a:xfrm>
        </p:grpSpPr>
        <p:sp>
          <p:nvSpPr>
            <p:cNvPr id="8" name="Rounded Rectangle 14">
              <a:extLst>
                <a:ext uri="{FF2B5EF4-FFF2-40B4-BE49-F238E27FC236}">
                  <a16:creationId xmlns="" xmlns:a16="http://schemas.microsoft.com/office/drawing/2014/main" id="{CA26D5FC-BF0A-46FB-99DA-C25265A59648}"/>
                </a:ext>
              </a:extLst>
            </p:cNvPr>
            <p:cNvSpPr/>
            <p:nvPr/>
          </p:nvSpPr>
          <p:spPr>
            <a:xfrm>
              <a:off x="4367808" y="932723"/>
              <a:ext cx="3648405" cy="576064"/>
            </a:xfrm>
            <a:prstGeom prst="roundRect">
              <a:avLst>
                <a:gd name="adj" fmla="val 4001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308C2011-5886-8C13-D148-D040E23CB3F0}"/>
                </a:ext>
              </a:extLst>
            </p:cNvPr>
            <p:cNvSpPr txBox="1"/>
            <p:nvPr/>
          </p:nvSpPr>
          <p:spPr>
            <a:xfrm>
              <a:off x="4767179" y="982086"/>
              <a:ext cx="2976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2F2A01"/>
                  </a:solidFill>
                  <a:latin typeface="Times New Roman" pitchFamily="18" charset="0"/>
                  <a:cs typeface="Times New Roman" pitchFamily="18" charset="0"/>
                </a:rPr>
                <a:t>Latar</a:t>
              </a:r>
              <a:r>
                <a:rPr lang="en-US" sz="1400" b="1" dirty="0" smtClean="0">
                  <a:solidFill>
                    <a:srgbClr val="2F2A0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b="1" dirty="0" err="1" smtClean="0">
                  <a:solidFill>
                    <a:srgbClr val="2F2A01"/>
                  </a:solidFill>
                  <a:latin typeface="Times New Roman" pitchFamily="18" charset="0"/>
                  <a:cs typeface="Times New Roman" pitchFamily="18" charset="0"/>
                </a:rPr>
                <a:t>Belakang</a:t>
              </a:r>
              <a:r>
                <a:rPr lang="en-US" sz="1400" b="1" dirty="0" smtClean="0">
                  <a:solidFill>
                    <a:srgbClr val="2F2A0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b="1" dirty="0" err="1" smtClean="0">
                  <a:solidFill>
                    <a:srgbClr val="2F2A01"/>
                  </a:solidFill>
                  <a:latin typeface="Times New Roman" pitchFamily="18" charset="0"/>
                  <a:cs typeface="Times New Roman" pitchFamily="18" charset="0"/>
                </a:rPr>
                <a:t>Pembuatan</a:t>
              </a:r>
              <a:r>
                <a:rPr lang="en-US" sz="1400" b="1" dirty="0" smtClean="0">
                  <a:solidFill>
                    <a:srgbClr val="2F2A01"/>
                  </a:solidFill>
                  <a:latin typeface="Times New Roman" pitchFamily="18" charset="0"/>
                  <a:cs typeface="Times New Roman" pitchFamily="18" charset="0"/>
                </a:rPr>
                <a:t> project</a:t>
              </a:r>
            </a:p>
            <a:p>
              <a:pPr algn="ctr"/>
              <a:r>
                <a:rPr lang="en-US" sz="1400" b="1" dirty="0" smtClean="0">
                  <a:solidFill>
                    <a:srgbClr val="2F2A01"/>
                  </a:solidFill>
                  <a:latin typeface="Times New Roman" pitchFamily="18" charset="0"/>
                  <a:cs typeface="Times New Roman" pitchFamily="18" charset="0"/>
                </a:rPr>
                <a:t>“</a:t>
              </a:r>
              <a:r>
                <a:rPr lang="en-US" sz="1400" b="1" dirty="0" err="1" smtClean="0">
                  <a:solidFill>
                    <a:srgbClr val="2F2A01"/>
                  </a:solidFill>
                  <a:latin typeface="Times New Roman" pitchFamily="18" charset="0"/>
                  <a:cs typeface="Times New Roman" pitchFamily="18" charset="0"/>
                </a:rPr>
                <a:t>aplikasi</a:t>
              </a:r>
              <a:r>
                <a:rPr lang="en-US" sz="1400" b="1" dirty="0" smtClean="0">
                  <a:solidFill>
                    <a:srgbClr val="2F2A0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b="1" dirty="0" err="1" smtClean="0">
                  <a:solidFill>
                    <a:srgbClr val="2F2A01"/>
                  </a:solidFill>
                  <a:latin typeface="Times New Roman" pitchFamily="18" charset="0"/>
                  <a:cs typeface="Times New Roman" pitchFamily="18" charset="0"/>
                </a:rPr>
                <a:t>penggajian</a:t>
              </a:r>
              <a:r>
                <a:rPr lang="en-US" sz="1400" b="1" dirty="0" smtClean="0">
                  <a:solidFill>
                    <a:srgbClr val="2F2A01"/>
                  </a:solidFill>
                  <a:latin typeface="Times New Roman" pitchFamily="18" charset="0"/>
                  <a:cs typeface="Times New Roman" pitchFamily="18" charset="0"/>
                </a:rPr>
                <a:t>”</a:t>
              </a:r>
              <a:endParaRPr lang="en-US" sz="1400" b="1" dirty="0">
                <a:solidFill>
                  <a:srgbClr val="2F2A0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230E91A8-F2FF-5FCD-4DB6-DC5DFC1E7FD9}"/>
              </a:ext>
            </a:extLst>
          </p:cNvPr>
          <p:cNvSpPr/>
          <p:nvPr/>
        </p:nvSpPr>
        <p:spPr>
          <a:xfrm>
            <a:off x="1249932" y="2547909"/>
            <a:ext cx="9692135" cy="1872174"/>
          </a:xfrm>
          <a:prstGeom prst="roundRect">
            <a:avLst>
              <a:gd name="adj" fmla="val 42036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Permasalahan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terjadi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saat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terjadi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Perhitungan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gaji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kadang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dialami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apalagi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jika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suatu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perusahaan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hanya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menggunakan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perhitungan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manual yang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bisa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saja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terjadinya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kesalahan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perhitungan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masalah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akurasi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perhitungan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potensi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human error yang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lebih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tinggi.Kami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membuat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program yang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bisa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membantu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user,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bila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dalam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suatu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perusahaan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terdapat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banyak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karyawan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untuk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menghitung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jumlah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jumlah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gaji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akan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diterima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oleh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karyawan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sesuai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jabatan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kinerja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para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karyawan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 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6D2A2"/>
                </a:solidFill>
              </a:rPr>
              <a:pPr/>
              <a:t>3</a:t>
            </a:fld>
            <a:endParaRPr>
              <a:solidFill>
                <a:srgbClr val="F6D2A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2379" y="920200"/>
            <a:ext cx="355239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133" b="1" dirty="0">
                <a:latin typeface="Times New Roman" pitchFamily="18" charset="0"/>
                <a:cs typeface="Times New Roman" pitchFamily="18" charset="0"/>
              </a:rPr>
              <a:t>DATA &amp; SUMBER DATA</a:t>
            </a:r>
            <a:endParaRPr lang="en-US" sz="2133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23">
            <a:extLst>
              <a:ext uri="{FF2B5EF4-FFF2-40B4-BE49-F238E27FC236}">
                <a16:creationId xmlns="" xmlns:a16="http://schemas.microsoft.com/office/drawing/2014/main" id="{E13CBF3E-1343-89C2-7019-8F350A0386DA}"/>
              </a:ext>
            </a:extLst>
          </p:cNvPr>
          <p:cNvSpPr/>
          <p:nvPr/>
        </p:nvSpPr>
        <p:spPr>
          <a:xfrm>
            <a:off x="3498924" y="632168"/>
            <a:ext cx="4979746" cy="576064"/>
          </a:xfrm>
          <a:prstGeom prst="roundRect">
            <a:avLst>
              <a:gd name="adj" fmla="val 40010"/>
            </a:avLst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2F2A01"/>
                </a:solidFill>
                <a:latin typeface="Times New Roman" pitchFamily="18" charset="0"/>
                <a:cs typeface="Times New Roman" pitchFamily="18" charset="0"/>
              </a:rPr>
              <a:t>MEMBUAT </a:t>
            </a:r>
            <a:r>
              <a:rPr lang="en-US" sz="1600" b="1" dirty="0" smtClean="0">
                <a:solidFill>
                  <a:srgbClr val="2F2A01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endParaRPr lang="en-US" sz="1600" b="1" dirty="0">
              <a:solidFill>
                <a:srgbClr val="2F2A0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26143654-C6EC-9DB6-3F54-4AB2577D0413}"/>
              </a:ext>
            </a:extLst>
          </p:cNvPr>
          <p:cNvSpPr/>
          <p:nvPr/>
        </p:nvSpPr>
        <p:spPr>
          <a:xfrm>
            <a:off x="1524632" y="1294939"/>
            <a:ext cx="8411135" cy="119525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  </a:t>
            </a:r>
            <a:r>
              <a:rPr lang="en-US" sz="18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kami </a:t>
            </a:r>
            <a:r>
              <a:rPr lang="en-US" sz="1800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Membuat</a:t>
            </a:r>
            <a:r>
              <a:rPr lang="en-US" sz="18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JFrame</a:t>
            </a:r>
            <a:r>
              <a:rPr lang="en-US" sz="180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Form (main class) dan </a:t>
            </a:r>
            <a:r>
              <a:rPr lang="en-US" sz="1800" dirty="0" err="1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beri</a:t>
            </a:r>
            <a:r>
              <a:rPr lang="en-US" sz="180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nama</a:t>
            </a:r>
            <a:r>
              <a:rPr lang="en-US" sz="18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main.java</a:t>
            </a:r>
            <a:r>
              <a:rPr lang="en-US" sz="180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sz="1800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dalamProgram</a:t>
            </a:r>
            <a:r>
              <a:rPr lang="en-US" sz="18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ini</a:t>
            </a:r>
            <a:r>
              <a:rPr lang="en-US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membuat</a:t>
            </a:r>
            <a:r>
              <a:rPr lang="en-US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bermacam</a:t>
            </a:r>
            <a:r>
              <a:rPr lang="en-US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element </a:t>
            </a:r>
            <a:r>
              <a:rPr lang="en-US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didalam</a:t>
            </a:r>
            <a:r>
              <a:rPr lang="en-US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form </a:t>
            </a:r>
            <a:r>
              <a:rPr lang="en-US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aplikasi</a:t>
            </a:r>
            <a:r>
              <a:rPr lang="en-US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penghitungan</a:t>
            </a:r>
            <a:r>
              <a:rPr lang="en-US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gaji</a:t>
            </a:r>
            <a:r>
              <a:rPr lang="en-US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ini</a:t>
            </a:r>
            <a:r>
              <a:rPr lang="en-US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Berikut</a:t>
            </a:r>
            <a:r>
              <a:rPr lang="en-US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adalah</a:t>
            </a:r>
            <a:r>
              <a:rPr lang="en-US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paparan</a:t>
            </a:r>
            <a:r>
              <a:rPr lang="en-US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dari</a:t>
            </a:r>
            <a:r>
              <a:rPr lang="en-US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element-element </a:t>
            </a:r>
            <a:r>
              <a:rPr lang="en-US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nya</a:t>
            </a:r>
            <a:r>
              <a:rPr lang="en-US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="" xmlns:a16="http://schemas.microsoft.com/office/drawing/2014/main" id="{7277289D-2C5B-C304-6309-756C40B7588B}"/>
                  </a:ext>
                </a:extLst>
              </p:cNvPr>
              <p:cNvSpPr/>
              <p:nvPr/>
            </p:nvSpPr>
            <p:spPr>
              <a:xfrm>
                <a:off x="1385047" y="1467001"/>
                <a:ext cx="685800" cy="5476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0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ID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277289D-2C5B-C304-6309-756C40B758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047" y="1467001"/>
                <a:ext cx="685800" cy="54768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ABE7102B-8569-9CC5-16B5-E6DE41A98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21852"/>
              </p:ext>
            </p:extLst>
          </p:nvPr>
        </p:nvGraphicFramePr>
        <p:xfrm>
          <a:off x="5842356" y="2410687"/>
          <a:ext cx="4904813" cy="3503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225">
                  <a:extLst>
                    <a:ext uri="{9D8B030D-6E8A-4147-A177-3AD203B41FA5}">
                      <a16:colId xmlns="" xmlns:a16="http://schemas.microsoft.com/office/drawing/2014/main" val="708885975"/>
                    </a:ext>
                  </a:extLst>
                </a:gridCol>
                <a:gridCol w="1663851">
                  <a:extLst>
                    <a:ext uri="{9D8B030D-6E8A-4147-A177-3AD203B41FA5}">
                      <a16:colId xmlns="" xmlns:a16="http://schemas.microsoft.com/office/drawing/2014/main" val="1754700747"/>
                    </a:ext>
                  </a:extLst>
                </a:gridCol>
                <a:gridCol w="1671737">
                  <a:extLst>
                    <a:ext uri="{9D8B030D-6E8A-4147-A177-3AD203B41FA5}">
                      <a16:colId xmlns="" xmlns:a16="http://schemas.microsoft.com/office/drawing/2014/main" val="3625839772"/>
                    </a:ext>
                  </a:extLst>
                </a:gridCol>
              </a:tblGrid>
              <a:tr h="291659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dirty="0">
                          <a:effectLst/>
                        </a:rPr>
                        <a:t>Object</a:t>
                      </a:r>
                      <a:endParaRPr lang="en-ID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dirty="0">
                          <a:effectLst/>
                        </a:rPr>
                        <a:t>Edit Text</a:t>
                      </a:r>
                      <a:endParaRPr lang="en-ID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dirty="0" err="1">
                          <a:effectLst/>
                        </a:rPr>
                        <a:t>Variabel</a:t>
                      </a:r>
                      <a:r>
                        <a:rPr lang="en-US" sz="1000" b="1" dirty="0">
                          <a:effectLst/>
                        </a:rPr>
                        <a:t> Name</a:t>
                      </a:r>
                      <a:endParaRPr lang="en-ID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5576852"/>
                  </a:ext>
                </a:extLst>
              </a:tr>
              <a:tr h="291659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 dirty="0" err="1" smtClean="0">
                          <a:effectLst/>
                        </a:rPr>
                        <a:t>jComboBox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Pilih</a:t>
                      </a:r>
                      <a:r>
                        <a:rPr lang="en-ID" sz="10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ID" sz="1000" baseline="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nama</a:t>
                      </a:r>
                      <a:r>
                        <a:rPr lang="en-ID" sz="10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ID" sz="1000" dirty="0" err="1" smtClean="0">
                          <a:effectLst/>
                        </a:rPr>
                        <a:t>Cbnamakaryawan</a:t>
                      </a:r>
                      <a:endParaRPr lang="en-ID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067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 dirty="0" err="1" smtClean="0">
                          <a:effectLst/>
                        </a:rPr>
                        <a:t>jLabel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 dirty="0" smtClean="0">
                          <a:effectLst/>
                        </a:rPr>
                        <a:t>System </a:t>
                      </a:r>
                      <a:r>
                        <a:rPr lang="en-ID" sz="1000" dirty="0" err="1" smtClean="0">
                          <a:effectLst/>
                        </a:rPr>
                        <a:t>penggajian</a:t>
                      </a:r>
                      <a:r>
                        <a:rPr lang="en-ID" sz="1000" dirty="0" smtClean="0">
                          <a:effectLst/>
                        </a:rPr>
                        <a:t> </a:t>
                      </a:r>
                      <a:r>
                        <a:rPr lang="en-ID" sz="1000" dirty="0" err="1" smtClean="0">
                          <a:effectLst/>
                        </a:rPr>
                        <a:t>pt</a:t>
                      </a:r>
                      <a:r>
                        <a:rPr lang="en-ID" sz="1000" dirty="0" smtClean="0">
                          <a:effectLst/>
                        </a:rPr>
                        <a:t> </a:t>
                      </a:r>
                      <a:r>
                        <a:rPr lang="en-ID" sz="1000" dirty="0" err="1" smtClean="0">
                          <a:effectLst/>
                        </a:rPr>
                        <a:t>ngx</a:t>
                      </a:r>
                      <a:r>
                        <a:rPr lang="en-ID" sz="1000" baseline="0" dirty="0" smtClean="0">
                          <a:effectLst/>
                        </a:rPr>
                        <a:t> sea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ID" sz="1000" dirty="0" smtClean="0">
                          <a:effectLst/>
                        </a:rPr>
                        <a:t>jLabel1</a:t>
                      </a:r>
                      <a:endParaRPr lang="en-ID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3924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 dirty="0" err="1" smtClean="0">
                          <a:effectLst/>
                        </a:rPr>
                        <a:t>jLabel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 dirty="0" err="1">
                          <a:effectLst/>
                        </a:rPr>
                        <a:t>nama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karyawan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 dirty="0" smtClean="0">
                          <a:effectLst/>
                        </a:rPr>
                        <a:t>jLabel2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8801969"/>
                  </a:ext>
                </a:extLst>
              </a:tr>
              <a:tr h="253924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 dirty="0" err="1" smtClean="0">
                          <a:effectLst/>
                        </a:rPr>
                        <a:t>jLabel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>
                          <a:effectLst/>
                        </a:rPr>
                        <a:t>jabatan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 dirty="0" smtClean="0">
                          <a:effectLst/>
                        </a:rPr>
                        <a:t>jLabel3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62138770"/>
                  </a:ext>
                </a:extLst>
              </a:tr>
              <a:tr h="253924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 dirty="0" err="1" smtClean="0">
                          <a:effectLst/>
                        </a:rPr>
                        <a:t>jLabel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>
                          <a:effectLst/>
                        </a:rPr>
                        <a:t>gaji pokok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 dirty="0" smtClean="0">
                          <a:effectLst/>
                        </a:rPr>
                        <a:t>jLabel4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503558"/>
                  </a:ext>
                </a:extLst>
              </a:tr>
              <a:tr h="253924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 dirty="0" err="1" smtClean="0">
                          <a:effectLst/>
                        </a:rPr>
                        <a:t>jLabel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>
                          <a:effectLst/>
                        </a:rPr>
                        <a:t>jumlah penjualan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dirty="0" smtClean="0">
                          <a:effectLst/>
                        </a:rPr>
                        <a:t>jLabel5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3772836"/>
                  </a:ext>
                </a:extLst>
              </a:tr>
              <a:tr h="253924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>
                          <a:effectLst/>
                        </a:rPr>
                        <a:t>JTextField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>
                          <a:effectLst/>
                        </a:rPr>
                        <a:t>-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 dirty="0" err="1">
                          <a:effectLst/>
                        </a:rPr>
                        <a:t>tfgajipokok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7323308"/>
                  </a:ext>
                </a:extLst>
              </a:tr>
              <a:tr h="253924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>
                          <a:effectLst/>
                        </a:rPr>
                        <a:t>JTextField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>
                          <a:effectLst/>
                        </a:rPr>
                        <a:t>-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>
                          <a:effectLst/>
                        </a:rPr>
                        <a:t>tfjabatan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8284736"/>
                  </a:ext>
                </a:extLst>
              </a:tr>
              <a:tr h="253924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>
                          <a:effectLst/>
                        </a:rPr>
                        <a:t>JTextField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>
                          <a:effectLst/>
                        </a:rPr>
                        <a:t>-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>
                          <a:effectLst/>
                        </a:rPr>
                        <a:t>tfpenjualan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5254978"/>
                  </a:ext>
                </a:extLst>
              </a:tr>
              <a:tr h="253924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>
                          <a:effectLst/>
                        </a:rPr>
                        <a:t>JButton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>
                          <a:effectLst/>
                        </a:rPr>
                        <a:t>submit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>
                          <a:effectLst/>
                        </a:rPr>
                        <a:t>submitbtn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9820042"/>
                  </a:ext>
                </a:extLst>
              </a:tr>
              <a:tr h="253924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 dirty="0" err="1">
                          <a:effectLst/>
                        </a:rPr>
                        <a:t>JButton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 dirty="0">
                          <a:effectLst/>
                        </a:rPr>
                        <a:t>clear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 dirty="0" err="1">
                          <a:effectLst/>
                        </a:rPr>
                        <a:t>clearbutton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8220560"/>
                  </a:ext>
                </a:extLst>
              </a:tr>
              <a:tr h="253924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 dirty="0" err="1" smtClean="0">
                          <a:effectLst/>
                        </a:rPr>
                        <a:t>JTextArea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Fitur-fitur</a:t>
                      </a:r>
                      <a:r>
                        <a:rPr lang="en-ID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program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ID" sz="1000" dirty="0" err="1" smtClean="0">
                          <a:effectLst/>
                          <a:latin typeface="+mn-lt"/>
                          <a:ea typeface="+mn-ea"/>
                        </a:rPr>
                        <a:t>tarincian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5" y="2470991"/>
            <a:ext cx="4123454" cy="35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6D2A2"/>
                </a:solidFill>
              </a:rPr>
              <a:pPr/>
              <a:t>4</a:t>
            </a:fld>
            <a:endParaRPr>
              <a:solidFill>
                <a:srgbClr val="F6D2A2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83766" y="792088"/>
            <a:ext cx="4224469" cy="70762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Dalam</a:t>
            </a:r>
            <a:r>
              <a:rPr lang="en-US" sz="2400" dirty="0" smtClean="0"/>
              <a:t> project </a:t>
            </a:r>
            <a:r>
              <a:rPr lang="en-US" sz="2400" dirty="0" err="1" smtClean="0"/>
              <a:t>ini</a:t>
            </a:r>
            <a:r>
              <a:rPr lang="en-US" sz="2400" dirty="0" smtClean="0"/>
              <a:t> kami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2 class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199455" y="1837840"/>
            <a:ext cx="4416491" cy="25922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UTAMA : MAIN 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6316797" y="1837840"/>
            <a:ext cx="4416491" cy="25922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2F2A01"/>
                </a:solidFill>
                <a:latin typeface="Times New Roman" pitchFamily="18" charset="0"/>
                <a:cs typeface="Times New Roman" pitchFamily="18" charset="0"/>
              </a:rPr>
              <a:t>CLASS : DATA KARYAWAN</a:t>
            </a:r>
            <a:endParaRPr lang="en-US" sz="2000" dirty="0">
              <a:solidFill>
                <a:srgbClr val="2F2A0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4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6D2A2"/>
                </a:solidFill>
              </a:rPr>
              <a:pPr/>
              <a:t>5</a:t>
            </a:fld>
            <a:endParaRPr>
              <a:solidFill>
                <a:srgbClr val="F6D2A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4080" y="992085"/>
            <a:ext cx="4500329" cy="4205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133" b="1" dirty="0" smtClean="0">
                <a:solidFill>
                  <a:srgbClr val="FFFFFF"/>
                </a:solidFill>
              </a:rPr>
              <a:t>Main.java</a:t>
            </a:r>
            <a:endParaRPr lang="en-US" sz="2133" b="1" dirty="0">
              <a:solidFill>
                <a:srgbClr val="FFFFFF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893977" y="1866438"/>
            <a:ext cx="4800533" cy="2976331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INI BERISI 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smtClean="0"/>
              <a:t> INISIALISASI FORM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smtClean="0"/>
              <a:t>ACTIONPERFORMED</a:t>
            </a:r>
          </a:p>
          <a:p>
            <a:pPr algn="ctr"/>
            <a:r>
              <a:rPr lang="en-US" sz="2400" dirty="0"/>
              <a:t> </a:t>
            </a:r>
            <a:r>
              <a:rPr lang="en-US" sz="2400" dirty="0" smtClean="0"/>
              <a:t>    (METHODE EKSEKUSI)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smtClean="0"/>
              <a:t>METHODE </a:t>
            </a:r>
            <a:r>
              <a:rPr lang="en-US" sz="2400" dirty="0" smtClean="0"/>
              <a:t>PENAMPIL VALUE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166859" y="950984"/>
            <a:ext cx="499255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DataKaryawan.java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6262871" y="1796819"/>
            <a:ext cx="4800533" cy="2784309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INI BERISI </a:t>
            </a:r>
            <a:r>
              <a:rPr lang="en-US" sz="2400" dirty="0" smtClean="0"/>
              <a:t>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smtClean="0"/>
              <a:t>METHODE </a:t>
            </a:r>
            <a:r>
              <a:rPr lang="en-US" sz="2400" dirty="0" smtClean="0"/>
              <a:t>ATRIBUTE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penyimpan</a:t>
            </a:r>
            <a:r>
              <a:rPr lang="en-US" sz="2400" dirty="0" smtClean="0"/>
              <a:t> value/</a:t>
            </a:r>
            <a:r>
              <a:rPr lang="en-US" sz="2400" dirty="0" err="1" smtClean="0"/>
              <a:t>nilai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69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717" y="-106255"/>
            <a:ext cx="8825657" cy="965401"/>
          </a:xfrm>
        </p:spPr>
        <p:txBody>
          <a:bodyPr/>
          <a:lstStyle/>
          <a:p>
            <a:r>
              <a:rPr lang="en-US" dirty="0" smtClean="0"/>
              <a:t>ALUR EKSEKUSI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685" y="859146"/>
            <a:ext cx="9414084" cy="4461621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1200" dirty="0" err="1" smtClean="0">
                <a:solidFill>
                  <a:schemeClr val="tx1"/>
                </a:solidFill>
              </a:rPr>
              <a:t>Pada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awal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alur</a:t>
            </a:r>
            <a:r>
              <a:rPr lang="en-US" sz="1200" dirty="0" smtClean="0">
                <a:solidFill>
                  <a:schemeClr val="tx1"/>
                </a:solidFill>
              </a:rPr>
              <a:t> program </a:t>
            </a:r>
            <a:r>
              <a:rPr lang="en-US" sz="1200" dirty="0" err="1" smtClean="0">
                <a:solidFill>
                  <a:schemeClr val="tx1"/>
                </a:solidFill>
              </a:rPr>
              <a:t>Methode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cbnamakaryawanactionperformed</a:t>
            </a:r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1200" dirty="0" smtClean="0">
                <a:solidFill>
                  <a:schemeClr val="tx1"/>
                </a:solidFill>
              </a:rPr>
              <a:t>yang </a:t>
            </a:r>
            <a:r>
              <a:rPr lang="en-US" sz="1200" dirty="0" err="1" smtClean="0">
                <a:solidFill>
                  <a:schemeClr val="tx1"/>
                </a:solidFill>
              </a:rPr>
              <a:t>akan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terpicu</a:t>
            </a:r>
            <a:r>
              <a:rPr lang="en-US" sz="1200" dirty="0" smtClean="0">
                <a:solidFill>
                  <a:schemeClr val="tx1"/>
                </a:solidFill>
              </a:rPr>
              <a:t> : 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karena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secara</a:t>
            </a:r>
            <a:r>
              <a:rPr lang="en-US" sz="1200" dirty="0" smtClean="0">
                <a:solidFill>
                  <a:schemeClr val="tx1"/>
                </a:solidFill>
              </a:rPr>
              <a:t> default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cbnamakaryawan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telah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menyimpan</a:t>
            </a:r>
            <a:r>
              <a:rPr lang="en-US" sz="1200" dirty="0" smtClean="0">
                <a:solidFill>
                  <a:schemeClr val="tx1"/>
                </a:solidFill>
              </a:rPr>
              <a:t> attribute </a:t>
            </a:r>
            <a:r>
              <a:rPr lang="en-US" sz="1200" dirty="0" err="1" smtClean="0">
                <a:solidFill>
                  <a:schemeClr val="tx1"/>
                </a:solidFill>
              </a:rPr>
              <a:t>nama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setiap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karyawan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Cbnamakaryawanactionperformed</a:t>
            </a:r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(),</a:t>
            </a:r>
            <a:r>
              <a:rPr lang="en-US" sz="1200" dirty="0" smtClean="0">
                <a:solidFill>
                  <a:schemeClr val="tx1"/>
                </a:solidFill>
              </a:rPr>
              <a:t> BERGUNA JIKA user MEMILIH SALAH SATU ATRIBUTE/ (NAMA) DALAM 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CBNAMAKARYAWAN</a:t>
            </a:r>
            <a:r>
              <a:rPr lang="en-US" sz="1200" dirty="0" smtClean="0">
                <a:solidFill>
                  <a:schemeClr val="tx1"/>
                </a:solidFill>
              </a:rPr>
              <a:t>. MAKAN AKAN MEMICU TFJABATAN DAN TFGAJIPOKOK TERISI SESUAI DENGAN JABATAN KARYAWAN TSB.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Dan </a:t>
            </a:r>
            <a:r>
              <a:rPr lang="en-US" sz="1200" dirty="0" err="1" smtClean="0">
                <a:solidFill>
                  <a:schemeClr val="tx1"/>
                </a:solidFill>
              </a:rPr>
              <a:t>secara</a:t>
            </a:r>
            <a:r>
              <a:rPr lang="en-US" sz="1200" dirty="0" smtClean="0">
                <a:solidFill>
                  <a:schemeClr val="tx1"/>
                </a:solidFill>
              </a:rPr>
              <a:t> default kami </a:t>
            </a:r>
            <a:r>
              <a:rPr lang="en-US" sz="1200" dirty="0" err="1" smtClean="0">
                <a:solidFill>
                  <a:schemeClr val="tx1"/>
                </a:solidFill>
              </a:rPr>
              <a:t>telah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memberi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setiap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karyawan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sebuah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jabatan</a:t>
            </a:r>
            <a:r>
              <a:rPr lang="en-US" sz="1200" dirty="0" smtClean="0">
                <a:solidFill>
                  <a:schemeClr val="tx1"/>
                </a:solidFill>
              </a:rPr>
              <a:t>. </a:t>
            </a:r>
            <a:r>
              <a:rPr lang="en-US" sz="1200" dirty="0" err="1" smtClean="0">
                <a:solidFill>
                  <a:schemeClr val="tx1"/>
                </a:solidFill>
              </a:rPr>
              <a:t>Berikut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adalah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implementasinya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BERIKUT ADALAH METHODE YANG AKAN MENGISI </a:t>
            </a:r>
            <a:r>
              <a:rPr lang="en-US" sz="1200" dirty="0">
                <a:solidFill>
                  <a:schemeClr val="tx1"/>
                </a:solidFill>
              </a:rPr>
              <a:t>TFJABATAN DAN TFGAJIPOKOK </a:t>
            </a:r>
            <a:r>
              <a:rPr lang="en-US" sz="1200" dirty="0" smtClean="0">
                <a:solidFill>
                  <a:schemeClr val="tx1"/>
                </a:solidFill>
              </a:rPr>
              <a:t> SESUAI DENGAN JABATAN.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7" y="962396"/>
            <a:ext cx="6801512" cy="7213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874" y="5099520"/>
            <a:ext cx="5016961" cy="10097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28" y="5078777"/>
            <a:ext cx="5182323" cy="1009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28" y="3219332"/>
            <a:ext cx="7440063" cy="13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581671"/>
            <a:ext cx="8825657" cy="1915647"/>
          </a:xfrm>
        </p:spPr>
        <p:txBody>
          <a:bodyPr/>
          <a:lstStyle/>
          <a:p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/value </a:t>
            </a:r>
            <a:r>
              <a:rPr lang="en-US" dirty="0" err="1" smtClean="0"/>
              <a:t>jabatan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336" y="1875739"/>
            <a:ext cx="8825658" cy="860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Class </a:t>
            </a:r>
            <a:r>
              <a:rPr lang="en-US" dirty="0" err="1" smtClean="0">
                <a:solidFill>
                  <a:schemeClr val="tx1"/>
                </a:solidFill>
              </a:rPr>
              <a:t>datakaryawan</a:t>
            </a:r>
            <a:r>
              <a:rPr lang="en-US" dirty="0" smtClean="0">
                <a:solidFill>
                  <a:schemeClr val="tx1"/>
                </a:solidFill>
              </a:rPr>
              <a:t>: method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ambildatajabatandangajistring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6" y="2657484"/>
            <a:ext cx="9192908" cy="26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016" y="475013"/>
            <a:ext cx="8039594" cy="700645"/>
          </a:xfrm>
        </p:spPr>
        <p:txBody>
          <a:bodyPr/>
          <a:lstStyle/>
          <a:p>
            <a:r>
              <a:rPr lang="en-US" sz="2400" dirty="0" err="1" smtClean="0"/>
              <a:t>Iluistrasi</a:t>
            </a:r>
            <a:r>
              <a:rPr lang="en-US" sz="2400" dirty="0" smtClean="0"/>
              <a:t> </a:t>
            </a:r>
            <a:r>
              <a:rPr lang="en-US" sz="2400" dirty="0" err="1" smtClean="0"/>
              <a:t>alur</a:t>
            </a:r>
            <a:r>
              <a:rPr lang="en-US" sz="2400" dirty="0"/>
              <a:t> </a:t>
            </a:r>
            <a:r>
              <a:rPr lang="en-US" sz="2400" dirty="0" err="1" smtClean="0"/>
              <a:t>eksekusi</a:t>
            </a:r>
            <a:r>
              <a:rPr lang="en-US" sz="2400" dirty="0" smtClean="0"/>
              <a:t> program 1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flowchart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012" y="4862946"/>
            <a:ext cx="8825658" cy="3452721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ket</a:t>
            </a:r>
            <a:r>
              <a:rPr lang="en-US" sz="1600" dirty="0" smtClean="0"/>
              <a:t>: 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Setiap</a:t>
            </a:r>
            <a:r>
              <a:rPr lang="en-US" sz="1600" dirty="0" smtClean="0"/>
              <a:t> </a:t>
            </a:r>
            <a:r>
              <a:rPr lang="en-US" sz="1600" dirty="0" err="1" smtClean="0"/>
              <a:t>nama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attribute </a:t>
            </a:r>
            <a:r>
              <a:rPr lang="en-US" sz="1600" dirty="0" err="1" smtClean="0"/>
              <a:t>jabatan</a:t>
            </a:r>
            <a:r>
              <a:rPr lang="en-US" sz="1600" dirty="0" smtClean="0"/>
              <a:t>  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attribute </a:t>
            </a:r>
            <a:r>
              <a:rPr lang="en-US" sz="1600" dirty="0" err="1" smtClean="0"/>
              <a:t>jabatan</a:t>
            </a:r>
            <a:r>
              <a:rPr lang="en-US" sz="1600" dirty="0" smtClean="0"/>
              <a:t>, </a:t>
            </a:r>
            <a:r>
              <a:rPr lang="en-US" sz="1600" dirty="0" err="1" smtClean="0"/>
              <a:t>Tfgajipoko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tf</a:t>
            </a:r>
            <a:r>
              <a:rPr lang="en-US" sz="1600" dirty="0" err="1"/>
              <a:t>j</a:t>
            </a:r>
            <a:r>
              <a:rPr lang="en-US" sz="1600" dirty="0" err="1" smtClean="0"/>
              <a:t>abatan</a:t>
            </a:r>
            <a:r>
              <a:rPr lang="en-US" sz="1600" dirty="0" smtClean="0"/>
              <a:t> 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terisi</a:t>
            </a: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97" y="1175658"/>
            <a:ext cx="4629488" cy="368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954" y="6032444"/>
            <a:ext cx="8825657" cy="19156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741" y="682430"/>
            <a:ext cx="8825658" cy="860400"/>
          </a:xfrm>
        </p:spPr>
        <p:txBody>
          <a:bodyPr/>
          <a:lstStyle/>
          <a:p>
            <a:r>
              <a:rPr lang="en-US" dirty="0" smtClean="0"/>
              <a:t> 			Before									</a:t>
            </a:r>
            <a:r>
              <a:rPr lang="en-US" dirty="0"/>
              <a:t> </a:t>
            </a:r>
            <a:r>
              <a:rPr lang="en-US" dirty="0" smtClean="0"/>
              <a:t>   after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72" y="1301823"/>
            <a:ext cx="4744112" cy="4563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311" y="1253767"/>
            <a:ext cx="4706007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0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846</TotalTime>
  <Words>485</Words>
  <Application>Microsoft Office PowerPoint</Application>
  <PresentationFormat>Widescreen</PresentationFormat>
  <Paragraphs>109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Montserrat Light</vt:lpstr>
      <vt:lpstr>Times New Roman</vt:lpstr>
      <vt:lpstr>Wingdings</vt:lpstr>
      <vt:lpstr>Wingdings 3</vt:lpstr>
      <vt:lpstr>Ion</vt:lpstr>
      <vt:lpstr>Aplikasi penghitungan Gaji </vt:lpstr>
      <vt:lpstr>PowerPoint Presentation</vt:lpstr>
      <vt:lpstr>PowerPoint Presentation</vt:lpstr>
      <vt:lpstr>PowerPoint Presentation</vt:lpstr>
      <vt:lpstr>PowerPoint Presentation</vt:lpstr>
      <vt:lpstr>ALUR EKSEKUSI PROGRAM</vt:lpstr>
      <vt:lpstr>Pemanggilan nilai/value jabatan dan gaji diambil dari  </vt:lpstr>
      <vt:lpstr>Iluistrasi alur eksekusi program 1 dengan flowchart  </vt:lpstr>
      <vt:lpstr>PowerPoint Presentation</vt:lpstr>
      <vt:lpstr>ALUR EKSEKUSI PROGRAM 2</vt:lpstr>
      <vt:lpstr>PowerPoint Presentation</vt:lpstr>
      <vt:lpstr>Iluistrasi  Methode submitbtnactionperformed </vt:lpstr>
      <vt:lpstr>PowerPoint Presentation</vt:lpstr>
      <vt:lpstr>ALUR EKSEKUSI PROGRAM 3</vt:lpstr>
      <vt:lpstr>PowerPoint Presentation</vt:lpstr>
      <vt:lpstr>Sekian dan 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PEMBUATAN FROM DENGAN JFRAME</dc:title>
  <dc:creator>ahmad soleh</dc:creator>
  <cp:lastModifiedBy>Bang Didi</cp:lastModifiedBy>
  <cp:revision>47</cp:revision>
  <dcterms:created xsi:type="dcterms:W3CDTF">2022-05-31T10:00:14Z</dcterms:created>
  <dcterms:modified xsi:type="dcterms:W3CDTF">2022-06-04T12:06:46Z</dcterms:modified>
</cp:coreProperties>
</file>