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AD5F3-7CCA-4AE2-DDC6-848414242175}" v="95" dt="2024-11-21T00:00:13.464"/>
    <p1510:client id="{9472CBB5-E0BD-4CB5-90C8-DC747BA8314B}" v="24" dt="2024-11-21T00:07:52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VASCONCELOS TEIXEIRA" userId="S::bruno.teixeira71@etec.sp.gov.br::fd09e41b-e571-4b17-ba4b-f2cde6813b3b" providerId="AD" clId="Web-{9472CBB5-E0BD-4CB5-90C8-DC747BA8314B}"/>
    <pc:docChg chg="modSld">
      <pc:chgData name="BRUNO VASCONCELOS TEIXEIRA" userId="S::bruno.teixeira71@etec.sp.gov.br::fd09e41b-e571-4b17-ba4b-f2cde6813b3b" providerId="AD" clId="Web-{9472CBB5-E0BD-4CB5-90C8-DC747BA8314B}" dt="2024-11-21T00:07:52.523" v="23" actId="20577"/>
      <pc:docMkLst>
        <pc:docMk/>
      </pc:docMkLst>
      <pc:sldChg chg="modSp">
        <pc:chgData name="BRUNO VASCONCELOS TEIXEIRA" userId="S::bruno.teixeira71@etec.sp.gov.br::fd09e41b-e571-4b17-ba4b-f2cde6813b3b" providerId="AD" clId="Web-{9472CBB5-E0BD-4CB5-90C8-DC747BA8314B}" dt="2024-11-21T00:07:52.523" v="23" actId="20577"/>
        <pc:sldMkLst>
          <pc:docMk/>
          <pc:sldMk cId="109857222" sldId="256"/>
        </pc:sldMkLst>
        <pc:spChg chg="mod">
          <ac:chgData name="BRUNO VASCONCELOS TEIXEIRA" userId="S::bruno.teixeira71@etec.sp.gov.br::fd09e41b-e571-4b17-ba4b-f2cde6813b3b" providerId="AD" clId="Web-{9472CBB5-E0BD-4CB5-90C8-DC747BA8314B}" dt="2024-11-21T00:07:52.523" v="2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RUNO VASCONCELOS TEIXEIRA" userId="S::bruno.teixeira71@etec.sp.gov.br::fd09e41b-e571-4b17-ba4b-f2cde6813b3b" providerId="AD" clId="Web-{5F8AD5F3-7CCA-4AE2-DDC6-848414242175}"/>
    <pc:docChg chg="addSld delSld modSld">
      <pc:chgData name="BRUNO VASCONCELOS TEIXEIRA" userId="S::bruno.teixeira71@etec.sp.gov.br::fd09e41b-e571-4b17-ba4b-f2cde6813b3b" providerId="AD" clId="Web-{5F8AD5F3-7CCA-4AE2-DDC6-848414242175}" dt="2024-11-21T00:00:13.464" v="98" actId="14100"/>
      <pc:docMkLst>
        <pc:docMk/>
      </pc:docMkLst>
      <pc:sldChg chg="modSp">
        <pc:chgData name="BRUNO VASCONCELOS TEIXEIRA" userId="S::bruno.teixeira71@etec.sp.gov.br::fd09e41b-e571-4b17-ba4b-f2cde6813b3b" providerId="AD" clId="Web-{5F8AD5F3-7CCA-4AE2-DDC6-848414242175}" dt="2024-11-20T23:49:04.269" v="6" actId="20577"/>
        <pc:sldMkLst>
          <pc:docMk/>
          <pc:sldMk cId="109857222" sldId="256"/>
        </pc:sldMkLst>
        <pc:spChg chg="mod">
          <ac:chgData name="BRUNO VASCONCELOS TEIXEIRA" userId="S::bruno.teixeira71@etec.sp.gov.br::fd09e41b-e571-4b17-ba4b-f2cde6813b3b" providerId="AD" clId="Web-{5F8AD5F3-7CCA-4AE2-DDC6-848414242175}" dt="2024-11-20T23:49:04.269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">
        <pc:chgData name="BRUNO VASCONCELOS TEIXEIRA" userId="S::bruno.teixeira71@etec.sp.gov.br::fd09e41b-e571-4b17-ba4b-f2cde6813b3b" providerId="AD" clId="Web-{5F8AD5F3-7CCA-4AE2-DDC6-848414242175}" dt="2024-11-20T23:50:38.662" v="20" actId="20577"/>
        <pc:sldMkLst>
          <pc:docMk/>
          <pc:sldMk cId="3681787630" sldId="257"/>
        </pc:sldMkLst>
        <pc:spChg chg="del">
          <ac:chgData name="BRUNO VASCONCELOS TEIXEIRA" userId="S::bruno.teixeira71@etec.sp.gov.br::fd09e41b-e571-4b17-ba4b-f2cde6813b3b" providerId="AD" clId="Web-{5F8AD5F3-7CCA-4AE2-DDC6-848414242175}" dt="2024-11-20T23:49:30.785" v="8"/>
          <ac:spMkLst>
            <pc:docMk/>
            <pc:sldMk cId="3681787630" sldId="257"/>
            <ac:spMk id="2" creationId="{17A41EAC-875A-48D5-D3CE-01C67E9A74B9}"/>
          </ac:spMkLst>
        </pc:spChg>
        <pc:spChg chg="mod">
          <ac:chgData name="BRUNO VASCONCELOS TEIXEIRA" userId="S::bruno.teixeira71@etec.sp.gov.br::fd09e41b-e571-4b17-ba4b-f2cde6813b3b" providerId="AD" clId="Web-{5F8AD5F3-7CCA-4AE2-DDC6-848414242175}" dt="2024-11-20T23:50:38.662" v="20" actId="20577"/>
          <ac:spMkLst>
            <pc:docMk/>
            <pc:sldMk cId="3681787630" sldId="257"/>
            <ac:spMk id="3" creationId="{CA075EF3-EE8A-87B8-A73B-8D071149D51E}"/>
          </ac:spMkLst>
        </pc:spChg>
      </pc:sldChg>
      <pc:sldChg chg="addSp delSp modSp new del">
        <pc:chgData name="BRUNO VASCONCELOS TEIXEIRA" userId="S::bruno.teixeira71@etec.sp.gov.br::fd09e41b-e571-4b17-ba4b-f2cde6813b3b" providerId="AD" clId="Web-{5F8AD5F3-7CCA-4AE2-DDC6-848414242175}" dt="2024-11-20T23:51:07.116" v="26"/>
        <pc:sldMkLst>
          <pc:docMk/>
          <pc:sldMk cId="84376587" sldId="258"/>
        </pc:sldMkLst>
        <pc:spChg chg="add del">
          <ac:chgData name="BRUNO VASCONCELOS TEIXEIRA" userId="S::bruno.teixeira71@etec.sp.gov.br::fd09e41b-e571-4b17-ba4b-f2cde6813b3b" providerId="AD" clId="Web-{5F8AD5F3-7CCA-4AE2-DDC6-848414242175}" dt="2024-11-20T23:51:06.351" v="25"/>
          <ac:spMkLst>
            <pc:docMk/>
            <pc:sldMk cId="84376587" sldId="258"/>
            <ac:spMk id="2" creationId="{EAFC0581-5C89-38D1-444E-A2925A5B652D}"/>
          </ac:spMkLst>
        </pc:spChg>
        <pc:spChg chg="mod">
          <ac:chgData name="BRUNO VASCONCELOS TEIXEIRA" userId="S::bruno.teixeira71@etec.sp.gov.br::fd09e41b-e571-4b17-ba4b-f2cde6813b3b" providerId="AD" clId="Web-{5F8AD5F3-7CCA-4AE2-DDC6-848414242175}" dt="2024-11-20T23:51:03.819" v="24" actId="14100"/>
          <ac:spMkLst>
            <pc:docMk/>
            <pc:sldMk cId="84376587" sldId="258"/>
            <ac:spMk id="3" creationId="{E2A69D9E-17F9-E7B4-E0DE-ABC859AED19F}"/>
          </ac:spMkLst>
        </pc:spChg>
      </pc:sldChg>
      <pc:sldChg chg="modSp new">
        <pc:chgData name="BRUNO VASCONCELOS TEIXEIRA" userId="S::bruno.teixeira71@etec.sp.gov.br::fd09e41b-e571-4b17-ba4b-f2cde6813b3b" providerId="AD" clId="Web-{5F8AD5F3-7CCA-4AE2-DDC6-848414242175}" dt="2024-11-20T23:55:29.312" v="58" actId="20577"/>
        <pc:sldMkLst>
          <pc:docMk/>
          <pc:sldMk cId="3002191900" sldId="258"/>
        </pc:sldMkLst>
        <pc:spChg chg="mod">
          <ac:chgData name="BRUNO VASCONCELOS TEIXEIRA" userId="S::bruno.teixeira71@etec.sp.gov.br::fd09e41b-e571-4b17-ba4b-f2cde6813b3b" providerId="AD" clId="Web-{5F8AD5F3-7CCA-4AE2-DDC6-848414242175}" dt="2024-11-20T23:55:29.312" v="58" actId="20577"/>
          <ac:spMkLst>
            <pc:docMk/>
            <pc:sldMk cId="3002191900" sldId="258"/>
            <ac:spMk id="2" creationId="{809DB795-8EAD-3919-E2DA-C795B95C9EF3}"/>
          </ac:spMkLst>
        </pc:spChg>
        <pc:spChg chg="mod">
          <ac:chgData name="BRUNO VASCONCELOS TEIXEIRA" userId="S::bruno.teixeira71@etec.sp.gov.br::fd09e41b-e571-4b17-ba4b-f2cde6813b3b" providerId="AD" clId="Web-{5F8AD5F3-7CCA-4AE2-DDC6-848414242175}" dt="2024-11-20T23:52:19.712" v="38" actId="20577"/>
          <ac:spMkLst>
            <pc:docMk/>
            <pc:sldMk cId="3002191900" sldId="258"/>
            <ac:spMk id="3" creationId="{30E7C66A-8177-194D-CDDA-8CD762264F53}"/>
          </ac:spMkLst>
        </pc:spChg>
      </pc:sldChg>
      <pc:sldChg chg="modSp new">
        <pc:chgData name="BRUNO VASCONCELOS TEIXEIRA" userId="S::bruno.teixeira71@etec.sp.gov.br::fd09e41b-e571-4b17-ba4b-f2cde6813b3b" providerId="AD" clId="Web-{5F8AD5F3-7CCA-4AE2-DDC6-848414242175}" dt="2024-11-20T23:53:22.308" v="52" actId="20577"/>
        <pc:sldMkLst>
          <pc:docMk/>
          <pc:sldMk cId="3880471451" sldId="259"/>
        </pc:sldMkLst>
        <pc:spChg chg="mod">
          <ac:chgData name="BRUNO VASCONCELOS TEIXEIRA" userId="S::bruno.teixeira71@etec.sp.gov.br::fd09e41b-e571-4b17-ba4b-f2cde6813b3b" providerId="AD" clId="Web-{5F8AD5F3-7CCA-4AE2-DDC6-848414242175}" dt="2024-11-20T23:52:50.120" v="47" actId="20577"/>
          <ac:spMkLst>
            <pc:docMk/>
            <pc:sldMk cId="3880471451" sldId="259"/>
            <ac:spMk id="2" creationId="{FDD08901-AE85-4EDB-A2C2-9D5B5A2FA790}"/>
          </ac:spMkLst>
        </pc:spChg>
        <pc:spChg chg="mod">
          <ac:chgData name="BRUNO VASCONCELOS TEIXEIRA" userId="S::bruno.teixeira71@etec.sp.gov.br::fd09e41b-e571-4b17-ba4b-f2cde6813b3b" providerId="AD" clId="Web-{5F8AD5F3-7CCA-4AE2-DDC6-848414242175}" dt="2024-11-20T23:53:22.308" v="52" actId="20577"/>
          <ac:spMkLst>
            <pc:docMk/>
            <pc:sldMk cId="3880471451" sldId="259"/>
            <ac:spMk id="3" creationId="{C65618E0-8719-A68B-12DD-AB0313152BB5}"/>
          </ac:spMkLst>
        </pc:spChg>
      </pc:sldChg>
      <pc:sldChg chg="modSp new">
        <pc:chgData name="BRUNO VASCONCELOS TEIXEIRA" userId="S::bruno.teixeira71@etec.sp.gov.br::fd09e41b-e571-4b17-ba4b-f2cde6813b3b" providerId="AD" clId="Web-{5F8AD5F3-7CCA-4AE2-DDC6-848414242175}" dt="2024-11-21T00:00:13.464" v="98" actId="14100"/>
        <pc:sldMkLst>
          <pc:docMk/>
          <pc:sldMk cId="2110633825" sldId="260"/>
        </pc:sldMkLst>
        <pc:spChg chg="mod">
          <ac:chgData name="BRUNO VASCONCELOS TEIXEIRA" userId="S::bruno.teixeira71@etec.sp.gov.br::fd09e41b-e571-4b17-ba4b-f2cde6813b3b" providerId="AD" clId="Web-{5F8AD5F3-7CCA-4AE2-DDC6-848414242175}" dt="2024-11-20T23:58:59.680" v="94" actId="1076"/>
          <ac:spMkLst>
            <pc:docMk/>
            <pc:sldMk cId="2110633825" sldId="260"/>
            <ac:spMk id="2" creationId="{7BFCBB40-6A97-37C4-5424-99429E75492A}"/>
          </ac:spMkLst>
        </pc:spChg>
        <pc:spChg chg="mod">
          <ac:chgData name="BRUNO VASCONCELOS TEIXEIRA" userId="S::bruno.teixeira71@etec.sp.gov.br::fd09e41b-e571-4b17-ba4b-f2cde6813b3b" providerId="AD" clId="Web-{5F8AD5F3-7CCA-4AE2-DDC6-848414242175}" dt="2024-11-21T00:00:13.464" v="98" actId="14100"/>
          <ac:spMkLst>
            <pc:docMk/>
            <pc:sldMk cId="2110633825" sldId="260"/>
            <ac:spMk id="3" creationId="{74FA6EA4-688E-5FC5-C19C-DA65787DD8E0}"/>
          </ac:spMkLst>
        </pc:spChg>
      </pc:sldChg>
      <pc:sldChg chg="new del">
        <pc:chgData name="BRUNO VASCONCELOS TEIXEIRA" userId="S::bruno.teixeira71@etec.sp.gov.br::fd09e41b-e571-4b17-ba4b-f2cde6813b3b" providerId="AD" clId="Web-{5F8AD5F3-7CCA-4AE2-DDC6-848414242175}" dt="2024-11-20T23:58:27.351" v="83"/>
        <pc:sldMkLst>
          <pc:docMk/>
          <pc:sldMk cId="153541845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BIBLIOTECA PYGAME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5EF3-EE8A-87B8-A73B-8D071149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157"/>
            <a:ext cx="10515600" cy="55088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ea typeface="+mn-lt"/>
                <a:cs typeface="+mn-lt"/>
              </a:rPr>
              <a:t>A </a:t>
            </a:r>
            <a:r>
              <a:rPr lang="pt-BR" b="1" dirty="0" err="1">
                <a:ea typeface="+mn-lt"/>
                <a:cs typeface="+mn-lt"/>
              </a:rPr>
              <a:t>Pygame</a:t>
            </a:r>
            <a:r>
              <a:rPr lang="pt-BR" dirty="0">
                <a:ea typeface="+mn-lt"/>
                <a:cs typeface="+mn-lt"/>
              </a:rPr>
              <a:t> é uma biblioteca de Python projetada para facilitar o desenvolvimento de jogos e aplicações multimídia interativas. Criada em 2000 e construída sobre a </a:t>
            </a:r>
            <a:r>
              <a:rPr lang="pt-BR" b="1" dirty="0">
                <a:ea typeface="+mn-lt"/>
                <a:cs typeface="+mn-lt"/>
              </a:rPr>
              <a:t>SDL (</a:t>
            </a:r>
            <a:r>
              <a:rPr lang="pt-BR" b="1" dirty="0" err="1">
                <a:ea typeface="+mn-lt"/>
                <a:cs typeface="+mn-lt"/>
              </a:rPr>
              <a:t>Simple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DirectMedia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Layer</a:t>
            </a:r>
            <a:r>
              <a:rPr lang="pt-BR" b="1" dirty="0">
                <a:ea typeface="+mn-lt"/>
                <a:cs typeface="+mn-lt"/>
              </a:rPr>
              <a:t>),</a:t>
            </a:r>
            <a:r>
              <a:rPr lang="pt-BR" dirty="0">
                <a:ea typeface="+mn-lt"/>
                <a:cs typeface="+mn-lt"/>
              </a:rPr>
              <a:t> é amplamente utilizada por desenvolvedores independentes, iniciantes e educadores devido à sua simplicidade, versatilidade e eficiência. Ela permite criar jogos 2D e protótipos de maneira rápida, sem a necessidade de dominar linguagens complexas ou lidar com detalhes técnicos de baixo nível. A </a:t>
            </a:r>
            <a:r>
              <a:rPr lang="pt-BR" dirty="0" err="1">
                <a:ea typeface="+mn-lt"/>
                <a:cs typeface="+mn-lt"/>
              </a:rPr>
              <a:t>Pygame</a:t>
            </a:r>
            <a:r>
              <a:rPr lang="pt-BR" dirty="0">
                <a:ea typeface="+mn-lt"/>
                <a:cs typeface="+mn-lt"/>
              </a:rPr>
              <a:t> é</a:t>
            </a:r>
            <a:r>
              <a:rPr lang="pt-BR" b="1" dirty="0">
                <a:ea typeface="+mn-lt"/>
                <a:cs typeface="+mn-lt"/>
              </a:rPr>
              <a:t> compatível com diversos sistemas operacionais</a:t>
            </a:r>
            <a:r>
              <a:rPr lang="pt-BR" dirty="0">
                <a:ea typeface="+mn-lt"/>
                <a:cs typeface="+mn-lt"/>
              </a:rPr>
              <a:t>, como </a:t>
            </a:r>
            <a:r>
              <a:rPr lang="pt-BR" b="1" dirty="0">
                <a:ea typeface="+mn-lt"/>
                <a:cs typeface="+mn-lt"/>
              </a:rPr>
              <a:t>Windows, </a:t>
            </a:r>
            <a:r>
              <a:rPr lang="pt-BR" b="1" dirty="0" err="1">
                <a:ea typeface="+mn-lt"/>
                <a:cs typeface="+mn-lt"/>
              </a:rPr>
              <a:t>macOS</a:t>
            </a:r>
            <a:r>
              <a:rPr lang="pt-BR" b="1" dirty="0">
                <a:ea typeface="+mn-lt"/>
                <a:cs typeface="+mn-lt"/>
              </a:rPr>
              <a:t> e Linux,</a:t>
            </a:r>
            <a:r>
              <a:rPr lang="pt-BR" dirty="0">
                <a:ea typeface="+mn-lt"/>
                <a:cs typeface="+mn-lt"/>
              </a:rPr>
              <a:t> permitindo que os jogos desenvolvidos funcionem de forma consistente em diferentes ambientes. A biblioteca oferece ferramentas robustas para manipular</a:t>
            </a:r>
            <a:r>
              <a:rPr lang="pt-BR" b="1" dirty="0">
                <a:ea typeface="+mn-lt"/>
                <a:cs typeface="+mn-lt"/>
              </a:rPr>
              <a:t> superfícies gráficas</a:t>
            </a:r>
            <a:r>
              <a:rPr lang="pt-BR" dirty="0">
                <a:ea typeface="+mn-lt"/>
                <a:cs typeface="+mn-lt"/>
              </a:rPr>
              <a:t> (elementos visuais do jogo), desenhar formas geométricas básicas, aplicar efeitos visuais e carregar imagens nos formatos mais comuns, como PNG e JPEG.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78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B795-8EAD-3919-E2DA-C795B95C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rgbClr val="0F4761"/>
                </a:solidFill>
                <a:ea typeface="+mj-lt"/>
                <a:cs typeface="+mj-lt"/>
              </a:rPr>
              <a:t>Funcionalidades</a:t>
            </a:r>
            <a:r>
              <a:rPr lang="pt-BR" sz="4000" b="1" dirty="0">
                <a:solidFill>
                  <a:srgbClr val="0F4761"/>
                </a:solidFill>
                <a:ea typeface="+mj-lt"/>
                <a:cs typeface="+mj-lt"/>
              </a:rPr>
              <a:t> </a:t>
            </a:r>
            <a:r>
              <a:rPr lang="pt-BR" sz="3200" b="1" dirty="0">
                <a:solidFill>
                  <a:srgbClr val="0F4761"/>
                </a:solidFill>
                <a:ea typeface="+mj-lt"/>
                <a:cs typeface="+mj-lt"/>
              </a:rPr>
              <a:t>Exclusivas</a:t>
            </a:r>
            <a:endParaRPr lang="en-US" sz="4000" dirty="0">
              <a:solidFill>
                <a:srgbClr val="0F476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C66A-8177-194D-CDDA-8CD76226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latin typeface="Segoe UI"/>
                <a:cs typeface="Segoe UI"/>
              </a:rPr>
              <a:t>Uma das grandes vantagens da </a:t>
            </a:r>
            <a:r>
              <a:rPr lang="pt-BR" sz="2400" err="1">
                <a:latin typeface="Segoe UI"/>
                <a:cs typeface="Segoe UI"/>
              </a:rPr>
              <a:t>Pygame</a:t>
            </a:r>
            <a:r>
              <a:rPr lang="pt-BR" sz="2400" dirty="0">
                <a:latin typeface="Segoe UI"/>
                <a:cs typeface="Segoe UI"/>
              </a:rPr>
              <a:t> é sua </a:t>
            </a:r>
            <a:r>
              <a:rPr lang="pt-BR" sz="2400" b="1" dirty="0">
                <a:latin typeface="Segoe UI"/>
                <a:cs typeface="Segoe UI"/>
              </a:rPr>
              <a:t>simplicidade</a:t>
            </a:r>
            <a:r>
              <a:rPr lang="pt-BR" sz="2400" dirty="0">
                <a:latin typeface="Segoe UI"/>
                <a:cs typeface="Segoe UI"/>
              </a:rPr>
              <a:t> em comparação com outras ferramentas de desenvolvimento de jogos mais complexas. Ela permite criar rapidamente jogos com </a:t>
            </a:r>
            <a:r>
              <a:rPr lang="pt-BR" sz="2400" b="1" dirty="0">
                <a:latin typeface="Segoe UI"/>
                <a:cs typeface="Segoe UI"/>
              </a:rPr>
              <a:t>mecânicas 2D</a:t>
            </a:r>
            <a:r>
              <a:rPr lang="pt-BR" sz="2400" dirty="0">
                <a:latin typeface="Segoe UI"/>
                <a:cs typeface="Segoe UI"/>
              </a:rPr>
              <a:t>, focando na criatividade e na lógica do desenvolvedor, em vez de exigir conhecimentos aprofundados em gráficos 3D ou </a:t>
            </a:r>
            <a:r>
              <a:rPr lang="pt-BR" sz="2400" err="1">
                <a:latin typeface="Segoe UI"/>
                <a:cs typeface="Segoe UI"/>
              </a:rPr>
              <a:t>shaders</a:t>
            </a:r>
            <a:r>
              <a:rPr lang="pt-BR" sz="2400" dirty="0">
                <a:latin typeface="Segoe UI"/>
                <a:cs typeface="Segoe UI"/>
              </a:rPr>
              <a:t>. Além disso, a comunidade ativa e vasta documentação tornam o aprendizado mais acessível, com diversos tutoriais e exemplos prontos.</a:t>
            </a:r>
            <a:endParaRPr lang="en-US" sz="2400">
              <a:latin typeface="Segoe UI"/>
              <a:cs typeface="Segoe UI"/>
            </a:endParaRPr>
          </a:p>
          <a:p>
            <a:r>
              <a:rPr lang="pt-BR" sz="2400" dirty="0">
                <a:latin typeface="Segoe UI"/>
                <a:cs typeface="Segoe UI"/>
              </a:rPr>
              <a:t>A </a:t>
            </a:r>
            <a:r>
              <a:rPr lang="pt-BR" sz="2400" dirty="0" err="1">
                <a:latin typeface="Segoe UI"/>
                <a:cs typeface="Segoe UI"/>
              </a:rPr>
              <a:t>Pygame</a:t>
            </a:r>
            <a:r>
              <a:rPr lang="pt-BR" sz="2400" dirty="0">
                <a:latin typeface="Segoe UI"/>
                <a:cs typeface="Segoe UI"/>
              </a:rPr>
              <a:t> é especialmente adequada para a criação de</a:t>
            </a:r>
            <a:r>
              <a:rPr lang="pt-BR" sz="2400" b="1" dirty="0">
                <a:latin typeface="Segoe UI"/>
                <a:cs typeface="Segoe UI"/>
              </a:rPr>
              <a:t> jogos de estilo retrô</a:t>
            </a:r>
            <a:r>
              <a:rPr lang="pt-BR" sz="2400" dirty="0">
                <a:latin typeface="Segoe UI"/>
                <a:cs typeface="Segoe UI"/>
              </a:rPr>
              <a:t>, como aqueles inspirados nos anos 80 e 90. Sua compatibilidade com outras bibliotecas Python também possibilita ampliar funcionalidades, como simulação física mais realista (usando </a:t>
            </a:r>
            <a:r>
              <a:rPr lang="pt-BR" sz="2400" dirty="0" err="1">
                <a:latin typeface="Segoe UI"/>
                <a:cs typeface="Segoe UI"/>
              </a:rPr>
              <a:t>PyMunk</a:t>
            </a:r>
            <a:r>
              <a:rPr lang="pt-BR" sz="2400" dirty="0">
                <a:latin typeface="Segoe UI"/>
                <a:cs typeface="Segoe UI"/>
              </a:rPr>
              <a:t> ou Box2D) ou inteligência artificial básica.</a:t>
            </a:r>
            <a:endParaRPr lang="en-US" sz="2400">
              <a:latin typeface="Segoe UI"/>
              <a:cs typeface="Segoe 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9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8901-AE85-4EDB-A2C2-9D5B5A2F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rgbClr val="0F4761"/>
                </a:solidFill>
                <a:ea typeface="+mj-lt"/>
                <a:cs typeface="+mj-lt"/>
              </a:rPr>
              <a:t>Jogos e Projetos Criados com </a:t>
            </a:r>
            <a:r>
              <a:rPr lang="pt-BR" sz="3200" b="1" err="1">
                <a:solidFill>
                  <a:srgbClr val="0F4761"/>
                </a:solidFill>
                <a:ea typeface="+mj-lt"/>
                <a:cs typeface="+mj-lt"/>
              </a:rPr>
              <a:t>Pygame</a:t>
            </a:r>
            <a:endParaRPr lang="en-US" sz="2800" err="1">
              <a:solidFill>
                <a:srgbClr val="0F476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18E0-8719-A68B-12DD-AB031315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Embora a </a:t>
            </a:r>
            <a:r>
              <a:rPr lang="pt-BR" sz="2000" dirty="0" err="1">
                <a:ea typeface="+mn-lt"/>
                <a:cs typeface="+mn-lt"/>
              </a:rPr>
              <a:t>Pygame</a:t>
            </a:r>
            <a:r>
              <a:rPr lang="pt-BR" sz="2000" dirty="0">
                <a:ea typeface="+mn-lt"/>
                <a:cs typeface="+mn-lt"/>
              </a:rPr>
              <a:t> seja mais comumente usada em projetos menores ou educacionais, ela tem sido a base de vários jogos bem-sucedidos e criativos. Alguns exemplos incluem:</a:t>
            </a:r>
            <a:endParaRPr lang="en-US" sz="2000" dirty="0">
              <a:ea typeface="+mn-lt"/>
              <a:cs typeface="+mn-lt"/>
            </a:endParaRPr>
          </a:p>
          <a:p>
            <a:endParaRPr lang="pt-BR" sz="2000" dirty="0">
              <a:latin typeface="Aptos"/>
              <a:ea typeface="Verdana"/>
            </a:endParaRPr>
          </a:p>
          <a:p>
            <a:r>
              <a:rPr lang="pt-BR" sz="2000" b="1" dirty="0" err="1">
                <a:latin typeface="Verdana"/>
                <a:ea typeface="Verdana"/>
              </a:rPr>
              <a:t>Frets</a:t>
            </a:r>
            <a:r>
              <a:rPr lang="pt-BR" sz="2000" b="1" dirty="0">
                <a:latin typeface="Verdana"/>
                <a:ea typeface="Verdana"/>
              </a:rPr>
              <a:t> </a:t>
            </a:r>
            <a:r>
              <a:rPr lang="pt-BR" sz="2000" b="1" dirty="0" err="1">
                <a:latin typeface="Verdana"/>
                <a:ea typeface="Verdana"/>
              </a:rPr>
              <a:t>on</a:t>
            </a:r>
            <a:r>
              <a:rPr lang="pt-BR" sz="2000" b="1" dirty="0">
                <a:latin typeface="Verdana"/>
                <a:ea typeface="Verdana"/>
              </a:rPr>
              <a:t> Fire</a:t>
            </a:r>
            <a:r>
              <a:rPr lang="pt-BR" sz="2000" dirty="0">
                <a:latin typeface="Verdana"/>
                <a:ea typeface="Verdana"/>
              </a:rPr>
              <a:t>: Um jogo de ritmo musical que simula uma guitarra, inspirado no Guitar Hero. Este projeto indie ganhou reconhecimento mundial e mostrou o potencial da </a:t>
            </a:r>
            <a:r>
              <a:rPr lang="pt-BR" sz="2000" dirty="0" err="1">
                <a:latin typeface="Verdana"/>
                <a:ea typeface="Verdana"/>
              </a:rPr>
              <a:t>Pygame</a:t>
            </a:r>
            <a:r>
              <a:rPr lang="pt-BR" sz="2000" dirty="0">
                <a:latin typeface="Verdana"/>
                <a:ea typeface="Verdana"/>
              </a:rPr>
              <a:t> para experiências interativas envolventes.</a:t>
            </a:r>
            <a:endParaRPr lang="en-US" sz="2000" dirty="0">
              <a:latin typeface="Verdana"/>
              <a:ea typeface="Verdana"/>
            </a:endParaRPr>
          </a:p>
          <a:p>
            <a:r>
              <a:rPr lang="pt-BR" sz="2000" b="1" err="1">
                <a:latin typeface="Verdana"/>
                <a:ea typeface="Verdana"/>
              </a:rPr>
              <a:t>Dangerous</a:t>
            </a:r>
            <a:r>
              <a:rPr lang="pt-BR" sz="2000" b="1" dirty="0">
                <a:latin typeface="Verdana"/>
                <a:ea typeface="Verdana"/>
              </a:rPr>
              <a:t> High </a:t>
            </a:r>
            <a:r>
              <a:rPr lang="pt-BR" sz="2000" b="1" err="1">
                <a:latin typeface="Verdana"/>
                <a:ea typeface="Verdana"/>
              </a:rPr>
              <a:t>School</a:t>
            </a:r>
            <a:r>
              <a:rPr lang="pt-BR" sz="2000" b="1" dirty="0">
                <a:latin typeface="Verdana"/>
                <a:ea typeface="Verdana"/>
              </a:rPr>
              <a:t> Girls in </a:t>
            </a:r>
            <a:r>
              <a:rPr lang="pt-BR" sz="2000" b="1" err="1">
                <a:latin typeface="Verdana"/>
                <a:ea typeface="Verdana"/>
              </a:rPr>
              <a:t>Trouble</a:t>
            </a:r>
            <a:r>
              <a:rPr lang="pt-BR" sz="2000" dirty="0">
                <a:latin typeface="Verdana"/>
                <a:ea typeface="Verdana"/>
              </a:rPr>
              <a:t>: Um jogo indie premiado que combina narrativa e minijogos. A </a:t>
            </a:r>
            <a:r>
              <a:rPr lang="pt-BR" sz="2000" err="1">
                <a:latin typeface="Verdana"/>
                <a:ea typeface="Verdana"/>
              </a:rPr>
              <a:t>Pygame</a:t>
            </a:r>
            <a:r>
              <a:rPr lang="pt-BR" sz="2000" dirty="0">
                <a:latin typeface="Verdana"/>
                <a:ea typeface="Verdana"/>
              </a:rPr>
              <a:t> foi essencial na prototipagem e desenvolvimento inicial.</a:t>
            </a:r>
            <a:endParaRPr lang="en-US" sz="2000">
              <a:latin typeface="Verdana"/>
              <a:ea typeface="Verdana"/>
            </a:endParaRPr>
          </a:p>
          <a:p>
            <a:r>
              <a:rPr lang="pt-BR" sz="2000" b="1" dirty="0">
                <a:latin typeface="Verdana"/>
                <a:ea typeface="Verdana"/>
              </a:rPr>
              <a:t>Clone de jogos clássicos</a:t>
            </a:r>
            <a:r>
              <a:rPr lang="pt-BR" sz="2000" dirty="0">
                <a:latin typeface="Verdana"/>
                <a:ea typeface="Verdana"/>
              </a:rPr>
              <a:t>: Desenvolvedores iniciantes e entusiastas frequentemente recriam jogos icônicos como </a:t>
            </a:r>
            <a:r>
              <a:rPr lang="pt-BR" sz="2000" dirty="0" err="1">
                <a:latin typeface="Verdana"/>
                <a:ea typeface="Verdana"/>
              </a:rPr>
              <a:t>Snake</a:t>
            </a:r>
            <a:r>
              <a:rPr lang="pt-BR" sz="2000" dirty="0">
                <a:latin typeface="Verdana"/>
                <a:ea typeface="Verdana"/>
              </a:rPr>
              <a:t>, Tetris, Pong e Space </a:t>
            </a:r>
            <a:r>
              <a:rPr lang="pt-BR" sz="2000" dirty="0" err="1">
                <a:latin typeface="Verdana"/>
                <a:ea typeface="Verdana"/>
              </a:rPr>
              <a:t>Invaders</a:t>
            </a:r>
            <a:r>
              <a:rPr lang="pt-BR" sz="2000" dirty="0">
                <a:latin typeface="Verdana"/>
                <a:ea typeface="Verdana"/>
              </a:rPr>
              <a:t>, utilizando a </a:t>
            </a:r>
            <a:r>
              <a:rPr lang="pt-BR" sz="2000" dirty="0" err="1">
                <a:latin typeface="Verdana"/>
                <a:ea typeface="Verdana"/>
              </a:rPr>
              <a:t>Pygame</a:t>
            </a:r>
            <a:r>
              <a:rPr lang="pt-BR" sz="2000" dirty="0">
                <a:latin typeface="Verdana"/>
                <a:ea typeface="Verdana"/>
              </a:rPr>
              <a:t> como um exercício de aprendizado.</a:t>
            </a:r>
            <a:endParaRPr lang="en-US" sz="2000" dirty="0">
              <a:latin typeface="Verdana"/>
              <a:ea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7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BB40-6A97-37C4-5424-99429E75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4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F4761"/>
                </a:solidFill>
                <a:ea typeface="+mj-lt"/>
                <a:cs typeface="+mj-lt"/>
              </a:rPr>
              <a:t>Exemplos</a:t>
            </a:r>
            <a:r>
              <a:rPr lang="pt-BR" sz="3600" b="1" dirty="0">
                <a:solidFill>
                  <a:srgbClr val="0F4761"/>
                </a:solidFill>
                <a:ea typeface="+mj-lt"/>
                <a:cs typeface="+mj-lt"/>
              </a:rPr>
              <a:t> de código:</a:t>
            </a:r>
            <a:endParaRPr lang="en-US" sz="3600" dirty="0">
              <a:solidFill>
                <a:srgbClr val="0F476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6EA4-688E-5FC5-C19C-DA65787D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23" y="1082918"/>
            <a:ext cx="10515600" cy="5373766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# -*- coding: utf-8 -*-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 </a:t>
            </a:r>
            <a:r>
              <a:rPr lang="en-US" dirty="0" err="1">
                <a:ea typeface="+mn-lt"/>
                <a:cs typeface="+mn-lt"/>
              </a:rPr>
              <a:t>Importando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bibliotecas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necessárias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pygame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import random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import path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 </a:t>
            </a:r>
            <a:r>
              <a:rPr lang="en-US" dirty="0" err="1">
                <a:ea typeface="+mn-lt"/>
                <a:cs typeface="+mn-lt"/>
              </a:rPr>
              <a:t>Estabelece</a:t>
            </a:r>
            <a:r>
              <a:rPr lang="en-US" dirty="0">
                <a:ea typeface="+mn-lt"/>
                <a:cs typeface="+mn-lt"/>
              </a:rPr>
              <a:t> a pasta que </a:t>
            </a:r>
            <a:r>
              <a:rPr lang="en-US" dirty="0" err="1">
                <a:ea typeface="+mn-lt"/>
                <a:cs typeface="+mn-lt"/>
              </a:rPr>
              <a:t>contem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figuras</a:t>
            </a:r>
            <a:r>
              <a:rPr lang="en-US" dirty="0">
                <a:ea typeface="+mn-lt"/>
                <a:cs typeface="+mn-lt"/>
              </a:rPr>
              <a:t> e sons.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img_dir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path.join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path.dirname</a:t>
            </a:r>
            <a:r>
              <a:rPr lang="en-US" dirty="0">
                <a:ea typeface="+mn-lt"/>
                <a:cs typeface="+mn-lt"/>
              </a:rPr>
              <a:t>(__file__), '</a:t>
            </a:r>
            <a:r>
              <a:rPr lang="en-US" dirty="0" err="1">
                <a:ea typeface="+mn-lt"/>
                <a:cs typeface="+mn-lt"/>
              </a:rPr>
              <a:t>img</a:t>
            </a:r>
            <a:r>
              <a:rPr lang="en-US" dirty="0">
                <a:ea typeface="+mn-lt"/>
                <a:cs typeface="+mn-lt"/>
              </a:rPr>
              <a:t>')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# Dados </a:t>
            </a:r>
            <a:r>
              <a:rPr lang="en-US" dirty="0" err="1">
                <a:ea typeface="+mn-lt"/>
                <a:cs typeface="+mn-lt"/>
              </a:rPr>
              <a:t>gerais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jogo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TITULO = '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 de Pulo com </a:t>
            </a:r>
            <a:r>
              <a:rPr lang="en-US" dirty="0" err="1">
                <a:ea typeface="+mn-lt"/>
                <a:cs typeface="+mn-lt"/>
              </a:rPr>
              <a:t>obstáculos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WIDTH = 480 # </a:t>
            </a:r>
            <a:r>
              <a:rPr lang="en-US" dirty="0" err="1">
                <a:ea typeface="+mn-lt"/>
                <a:cs typeface="+mn-lt"/>
              </a:rPr>
              <a:t>Largura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tela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HEIGHT = 600 # Altura da </a:t>
            </a:r>
            <a:r>
              <a:rPr lang="en-US" dirty="0" err="1">
                <a:ea typeface="+mn-lt"/>
                <a:cs typeface="+mn-lt"/>
              </a:rPr>
              <a:t>tela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TILE_SIZE = 40 # </a:t>
            </a:r>
            <a:r>
              <a:rPr lang="en-US" dirty="0" err="1">
                <a:ea typeface="+mn-lt"/>
                <a:cs typeface="+mn-lt"/>
              </a:rPr>
              <a:t>Tamanho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tile (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tile é um </a:t>
            </a:r>
            <a:r>
              <a:rPr lang="en-US" dirty="0" err="1">
                <a:ea typeface="+mn-lt"/>
                <a:cs typeface="+mn-lt"/>
              </a:rPr>
              <a:t>quadrado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PLAYER_WIDTH = TILE_SIZE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PLAYER_HEIGHT = int(TILE_SIZE * 1.5)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FPS = 60 # Frames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segundo</a:t>
            </a:r>
            <a:endParaRPr lang="en-US" dirty="0" err="1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# Imagens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PLAYER_IMG = '</a:t>
            </a:r>
            <a:r>
              <a:rPr lang="en-US" dirty="0" err="1">
                <a:ea typeface="+mn-lt"/>
                <a:cs typeface="+mn-lt"/>
              </a:rPr>
              <a:t>player_img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3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BIBLIOTECA PYGAME</vt:lpstr>
      <vt:lpstr>PowerPoint Presentation</vt:lpstr>
      <vt:lpstr>Funcionalidades Exclusivas</vt:lpstr>
      <vt:lpstr>Jogos e Projetos Criados com Pygame</vt:lpstr>
      <vt:lpstr>Exemplos de código: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60</cp:revision>
  <dcterms:created xsi:type="dcterms:W3CDTF">2024-11-20T23:47:10Z</dcterms:created>
  <dcterms:modified xsi:type="dcterms:W3CDTF">2024-11-21T00:07:55Z</dcterms:modified>
</cp:coreProperties>
</file>