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1" r:id="rId1"/>
  </p:sldMasterIdLst>
  <p:sldIdLst>
    <p:sldId id="256" r:id="rId2"/>
    <p:sldId id="263" r:id="rId3"/>
    <p:sldId id="259" r:id="rId4"/>
    <p:sldId id="261" r:id="rId5"/>
    <p:sldId id="262" r:id="rId6"/>
    <p:sldId id="267" r:id="rId7"/>
    <p:sldId id="260" r:id="rId8"/>
    <p:sldId id="264" r:id="rId9"/>
    <p:sldId id="266" r:id="rId10"/>
    <p:sldId id="265" r:id="rId11"/>
    <p:sldId id="272" r:id="rId12"/>
    <p:sldId id="268" r:id="rId13"/>
    <p:sldId id="273" r:id="rId14"/>
    <p:sldId id="269" r:id="rId15"/>
    <p:sldId id="270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7A2AF-8B8F-4C24-82EC-290A3682647F}" type="datetimeFigureOut">
              <a:rPr lang="fi-FI" smtClean="0"/>
              <a:t>9.2.2017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AB69240-FD89-4A3C-B38C-8441BB8FC5F0}" type="slidenum">
              <a:rPr lang="fi-FI" smtClean="0"/>
              <a:t>‹nr.›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665209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7A2AF-8B8F-4C24-82EC-290A3682647F}" type="datetimeFigureOut">
              <a:rPr lang="fi-FI" smtClean="0"/>
              <a:t>9.2.2017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AB69240-FD89-4A3C-B38C-8441BB8FC5F0}" type="slidenum">
              <a:rPr lang="fi-FI" smtClean="0"/>
              <a:t>‹nr.›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32475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7A2AF-8B8F-4C24-82EC-290A3682647F}" type="datetimeFigureOut">
              <a:rPr lang="fi-FI" smtClean="0"/>
              <a:t>9.2.2017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AB69240-FD89-4A3C-B38C-8441BB8FC5F0}" type="slidenum">
              <a:rPr lang="fi-FI" smtClean="0"/>
              <a:t>‹nr.›</a:t>
            </a:fld>
            <a:endParaRPr lang="fi-FI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0812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7A2AF-8B8F-4C24-82EC-290A3682647F}" type="datetimeFigureOut">
              <a:rPr lang="fi-FI" smtClean="0"/>
              <a:t>9.2.2017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AB69240-FD89-4A3C-B38C-8441BB8FC5F0}" type="slidenum">
              <a:rPr lang="fi-FI" smtClean="0"/>
              <a:t>‹nr.›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254786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7A2AF-8B8F-4C24-82EC-290A3682647F}" type="datetimeFigureOut">
              <a:rPr lang="fi-FI" smtClean="0"/>
              <a:t>9.2.2017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AB69240-FD89-4A3C-B38C-8441BB8FC5F0}" type="slidenum">
              <a:rPr lang="fi-FI" smtClean="0"/>
              <a:t>‹nr.›</a:t>
            </a:fld>
            <a:endParaRPr lang="fi-FI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21020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7A2AF-8B8F-4C24-82EC-290A3682647F}" type="datetimeFigureOut">
              <a:rPr lang="fi-FI" smtClean="0"/>
              <a:t>9.2.2017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AB69240-FD89-4A3C-B38C-8441BB8FC5F0}" type="slidenum">
              <a:rPr lang="fi-FI" smtClean="0"/>
              <a:t>‹nr.›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566814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7A2AF-8B8F-4C24-82EC-290A3682647F}" type="datetimeFigureOut">
              <a:rPr lang="fi-FI" smtClean="0"/>
              <a:t>9.2.2017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9240-FD89-4A3C-B38C-8441BB8FC5F0}" type="slidenum">
              <a:rPr lang="fi-FI" smtClean="0"/>
              <a:t>‹nr.›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236155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7A2AF-8B8F-4C24-82EC-290A3682647F}" type="datetimeFigureOut">
              <a:rPr lang="fi-FI" smtClean="0"/>
              <a:t>9.2.2017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9240-FD89-4A3C-B38C-8441BB8FC5F0}" type="slidenum">
              <a:rPr lang="fi-FI" smtClean="0"/>
              <a:t>‹nr.›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57608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7A2AF-8B8F-4C24-82EC-290A3682647F}" type="datetimeFigureOut">
              <a:rPr lang="fi-FI" smtClean="0"/>
              <a:t>9.2.2017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9240-FD89-4A3C-B38C-8441BB8FC5F0}" type="slidenum">
              <a:rPr lang="fi-FI" smtClean="0"/>
              <a:t>‹nr.›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02353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7A2AF-8B8F-4C24-82EC-290A3682647F}" type="datetimeFigureOut">
              <a:rPr lang="fi-FI" smtClean="0"/>
              <a:t>9.2.2017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AB69240-FD89-4A3C-B38C-8441BB8FC5F0}" type="slidenum">
              <a:rPr lang="fi-FI" smtClean="0"/>
              <a:t>‹nr.›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1036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7A2AF-8B8F-4C24-82EC-290A3682647F}" type="datetimeFigureOut">
              <a:rPr lang="fi-FI" smtClean="0"/>
              <a:t>9.2.2017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AB69240-FD89-4A3C-B38C-8441BB8FC5F0}" type="slidenum">
              <a:rPr lang="fi-FI" smtClean="0"/>
              <a:t>‹nr.›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06046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7A2AF-8B8F-4C24-82EC-290A3682647F}" type="datetimeFigureOut">
              <a:rPr lang="fi-FI" smtClean="0"/>
              <a:t>9.2.2017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AB69240-FD89-4A3C-B38C-8441BB8FC5F0}" type="slidenum">
              <a:rPr lang="fi-FI" smtClean="0"/>
              <a:t>‹nr.›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84393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7A2AF-8B8F-4C24-82EC-290A3682647F}" type="datetimeFigureOut">
              <a:rPr lang="fi-FI" smtClean="0"/>
              <a:t>9.2.2017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9240-FD89-4A3C-B38C-8441BB8FC5F0}" type="slidenum">
              <a:rPr lang="fi-FI" smtClean="0"/>
              <a:t>‹nr.›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61187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7A2AF-8B8F-4C24-82EC-290A3682647F}" type="datetimeFigureOut">
              <a:rPr lang="fi-FI" smtClean="0"/>
              <a:t>9.2.2017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9240-FD89-4A3C-B38C-8441BB8FC5F0}" type="slidenum">
              <a:rPr lang="fi-FI" smtClean="0"/>
              <a:t>‹nr.›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155816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7A2AF-8B8F-4C24-82EC-290A3682647F}" type="datetimeFigureOut">
              <a:rPr lang="fi-FI" smtClean="0"/>
              <a:t>9.2.2017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9240-FD89-4A3C-B38C-8441BB8FC5F0}" type="slidenum">
              <a:rPr lang="fi-FI" smtClean="0"/>
              <a:t>‹nr.›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976202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7A2AF-8B8F-4C24-82EC-290A3682647F}" type="datetimeFigureOut">
              <a:rPr lang="fi-FI" smtClean="0"/>
              <a:t>9.2.2017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AB69240-FD89-4A3C-B38C-8441BB8FC5F0}" type="slidenum">
              <a:rPr lang="fi-FI" smtClean="0"/>
              <a:t>‹nr.›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62395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7A2AF-8B8F-4C24-82EC-290A3682647F}" type="datetimeFigureOut">
              <a:rPr lang="fi-FI" smtClean="0"/>
              <a:t>9.2.2017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AB69240-FD89-4A3C-B38C-8441BB8FC5F0}" type="slidenum">
              <a:rPr lang="fi-FI" smtClean="0"/>
              <a:t>‹nr.›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25672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  <p:sldLayoutId id="2147483913" r:id="rId12"/>
    <p:sldLayoutId id="2147483914" r:id="rId13"/>
    <p:sldLayoutId id="2147483915" r:id="rId14"/>
    <p:sldLayoutId id="2147483916" r:id="rId15"/>
    <p:sldLayoutId id="21474839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ECG recorder</a:t>
            </a:r>
            <a:endParaRPr lang="fi-FI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Do I have cardiac arrhythmia?</a:t>
            </a:r>
            <a:endParaRPr lang="fi-FI" sz="2400" dirty="0"/>
          </a:p>
        </p:txBody>
      </p:sp>
    </p:spTree>
    <p:extLst>
      <p:ext uri="{BB962C8B-B14F-4D97-AF65-F5344CB8AC3E}">
        <p14:creationId xmlns:p14="http://schemas.microsoft.com/office/powerpoint/2010/main" val="3072684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plan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Wearable and easy to use device that records your ECG</a:t>
            </a:r>
          </a:p>
          <a:p>
            <a:r>
              <a:rPr lang="en-US" sz="3200" dirty="0"/>
              <a:t>Website to present your ECGs</a:t>
            </a:r>
          </a:p>
          <a:p>
            <a:r>
              <a:rPr lang="en-US" sz="3200" dirty="0"/>
              <a:t>User profiles for personal info</a:t>
            </a:r>
          </a:p>
          <a:p>
            <a:r>
              <a:rPr lang="en-US" sz="3200" dirty="0"/>
              <a:t>Possibility to handle your data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83588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 web application?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Responsive: adaptive to all screen sizes</a:t>
            </a:r>
          </a:p>
          <a:p>
            <a:r>
              <a:rPr lang="nl-BE" sz="2800" dirty="0"/>
              <a:t>C</a:t>
            </a:r>
            <a:r>
              <a:rPr lang="en-US" sz="2800" dirty="0"/>
              <a:t>ross platform</a:t>
            </a:r>
          </a:p>
          <a:p>
            <a:r>
              <a:rPr lang="en-US" sz="2800" dirty="0"/>
              <a:t>Easy to use on any device</a:t>
            </a:r>
            <a:endParaRPr lang="en-US" sz="2800" dirty="0"/>
          </a:p>
          <a:p>
            <a:r>
              <a:rPr lang="en-US" sz="2800" dirty="0"/>
              <a:t>No need to install any software</a:t>
            </a:r>
          </a:p>
          <a:p>
            <a:r>
              <a:rPr lang="en-US" sz="2800" dirty="0"/>
              <a:t> Easy to deploy and to introduce updates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855270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Competition with existing applications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Reliable and portable device</a:t>
            </a:r>
          </a:p>
          <a:p>
            <a:r>
              <a:rPr lang="en-US" sz="3200" dirty="0"/>
              <a:t>Relatively inexpensive cost</a:t>
            </a:r>
            <a:r>
              <a:rPr lang="fi-FI" sz="3200" dirty="0"/>
              <a:t>s</a:t>
            </a:r>
          </a:p>
          <a:p>
            <a:r>
              <a:rPr lang="en-US" sz="3200" dirty="0"/>
              <a:t>User friendly UI</a:t>
            </a:r>
          </a:p>
        </p:txBody>
      </p:sp>
    </p:spTree>
    <p:extLst>
      <p:ext uri="{BB962C8B-B14F-4D97-AF65-F5344CB8AC3E}">
        <p14:creationId xmlns:p14="http://schemas.microsoft.com/office/powerpoint/2010/main" val="4031722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Market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7450" y="2133600"/>
            <a:ext cx="9047162" cy="3777622"/>
          </a:xfrm>
        </p:spPr>
        <p:txBody>
          <a:bodyPr>
            <a:normAutofit/>
          </a:bodyPr>
          <a:lstStyle/>
          <a:p>
            <a:r>
              <a:rPr lang="en-US" sz="3200" dirty="0"/>
              <a:t>Everyone who has heart complaints should definitely use it</a:t>
            </a:r>
          </a:p>
          <a:p>
            <a:r>
              <a:rPr lang="en-US" sz="3200" dirty="0"/>
              <a:t>Everyone who is concerned about their health might be interested to use it</a:t>
            </a:r>
            <a:endParaRPr lang="fi-FI" sz="3200" dirty="0"/>
          </a:p>
        </p:txBody>
      </p:sp>
    </p:spTree>
    <p:extLst>
      <p:ext uri="{BB962C8B-B14F-4D97-AF65-F5344CB8AC3E}">
        <p14:creationId xmlns:p14="http://schemas.microsoft.com/office/powerpoint/2010/main" val="3150118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so far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Measurement circuit</a:t>
            </a:r>
          </a:p>
          <a:p>
            <a:pPr lvl="1"/>
            <a:r>
              <a:rPr lang="en-US" sz="3200" dirty="0"/>
              <a:t>Amplifier</a:t>
            </a:r>
          </a:p>
          <a:p>
            <a:pPr lvl="1"/>
            <a:r>
              <a:rPr lang="en-US" sz="3200" dirty="0"/>
              <a:t>Filters</a:t>
            </a:r>
          </a:p>
          <a:p>
            <a:r>
              <a:rPr lang="en-US" sz="3400" dirty="0"/>
              <a:t>Actual ECG data</a:t>
            </a:r>
          </a:p>
        </p:txBody>
      </p:sp>
    </p:spTree>
    <p:extLst>
      <p:ext uri="{BB962C8B-B14F-4D97-AF65-F5344CB8AC3E}">
        <p14:creationId xmlns:p14="http://schemas.microsoft.com/office/powerpoint/2010/main" val="103834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86740"/>
            <a:ext cx="8911687" cy="1280890"/>
          </a:xfrm>
        </p:spPr>
        <p:txBody>
          <a:bodyPr/>
          <a:lstStyle/>
          <a:p>
            <a:endParaRPr lang="fi-FI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598" y="-1"/>
            <a:ext cx="12296597" cy="6916837"/>
          </a:xfrm>
        </p:spPr>
      </p:pic>
    </p:spTree>
    <p:extLst>
      <p:ext uri="{BB962C8B-B14F-4D97-AF65-F5344CB8AC3E}">
        <p14:creationId xmlns:p14="http://schemas.microsoft.com/office/powerpoint/2010/main" val="1545740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6725" y="2586260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Thank you for your attention</a:t>
            </a:r>
            <a:endParaRPr lang="fi-FI" sz="5400" dirty="0"/>
          </a:p>
        </p:txBody>
      </p:sp>
    </p:spTree>
    <p:extLst>
      <p:ext uri="{BB962C8B-B14F-4D97-AF65-F5344CB8AC3E}">
        <p14:creationId xmlns:p14="http://schemas.microsoft.com/office/powerpoint/2010/main" val="929044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a look at the friend next to you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About 50% of you guys have cardiac arrhythmias</a:t>
            </a:r>
          </a:p>
          <a:p>
            <a:r>
              <a:rPr lang="en-US" sz="3200" dirty="0"/>
              <a:t>That means that either you or your friend has arrhythmias at least occasionally</a:t>
            </a:r>
          </a:p>
          <a:p>
            <a:r>
              <a:rPr lang="en-US" sz="3200" dirty="0"/>
              <a:t>Usually this is not a problem but…</a:t>
            </a:r>
          </a:p>
        </p:txBody>
      </p:sp>
    </p:spTree>
    <p:extLst>
      <p:ext uri="{BB962C8B-B14F-4D97-AF65-F5344CB8AC3E}">
        <p14:creationId xmlns:p14="http://schemas.microsoft.com/office/powerpoint/2010/main" val="265992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4020" y="466171"/>
            <a:ext cx="3384938" cy="1280890"/>
          </a:xfrm>
        </p:spPr>
        <p:txBody>
          <a:bodyPr/>
          <a:lstStyle/>
          <a:p>
            <a:r>
              <a:rPr lang="en-US" dirty="0"/>
              <a:t>Facts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6489" y="1585107"/>
            <a:ext cx="5189814" cy="3777622"/>
          </a:xfrm>
        </p:spPr>
        <p:txBody>
          <a:bodyPr>
            <a:normAutofit/>
          </a:bodyPr>
          <a:lstStyle/>
          <a:p>
            <a:r>
              <a:rPr lang="en-US" sz="2800" dirty="0"/>
              <a:t>Heart attacks are the number 1 cause of death in the world</a:t>
            </a:r>
          </a:p>
          <a:p>
            <a:endParaRPr lang="en-US" sz="2800" dirty="0"/>
          </a:p>
          <a:p>
            <a:r>
              <a:rPr lang="en-US" sz="2800" dirty="0"/>
              <a:t>Many heart attacks are caused by cardiac arrhythmia</a:t>
            </a:r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7" t="2005" r="2852" b="1293"/>
          <a:stretch/>
        </p:blipFill>
        <p:spPr>
          <a:xfrm>
            <a:off x="198782" y="1747061"/>
            <a:ext cx="7156174" cy="511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364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I have cardiac arrhythmia?</a:t>
            </a:r>
            <a:br>
              <a:rPr lang="en-US" dirty="0"/>
            </a:b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 case of cardiac arrhythmia, the following symptoms </a:t>
            </a:r>
            <a:r>
              <a:rPr lang="en-US" sz="3200" b="1" dirty="0"/>
              <a:t>might</a:t>
            </a:r>
            <a:r>
              <a:rPr lang="en-US" sz="3200" dirty="0"/>
              <a:t> occur:</a:t>
            </a:r>
            <a:endParaRPr lang="fi-FI" sz="3200" dirty="0"/>
          </a:p>
        </p:txBody>
      </p:sp>
    </p:spTree>
    <p:extLst>
      <p:ext uri="{BB962C8B-B14F-4D97-AF65-F5344CB8AC3E}">
        <p14:creationId xmlns:p14="http://schemas.microsoft.com/office/powerpoint/2010/main" val="576473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88"/>
          <a:stretch/>
        </p:blipFill>
        <p:spPr>
          <a:xfrm>
            <a:off x="690072" y="132522"/>
            <a:ext cx="11356154" cy="67254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30230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I don’t have these symptoms</a:t>
            </a:r>
            <a:br>
              <a:rPr lang="en-US" dirty="0"/>
            </a:br>
            <a:r>
              <a:rPr lang="en-US" dirty="0"/>
              <a:t>so I’m OK, right?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3200" dirty="0"/>
          </a:p>
          <a:p>
            <a:r>
              <a:rPr lang="en-US" sz="3200" dirty="0"/>
              <a:t>In many cases the symptoms of cardiac arrhythmia are unnoticeable</a:t>
            </a:r>
          </a:p>
          <a:p>
            <a:endParaRPr lang="en-US" sz="3200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020438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to be solved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3200" dirty="0"/>
              <a:t>While measuring ECG at doctor, nothing might show up</a:t>
            </a:r>
            <a:endParaRPr lang="fi-FI" sz="3200" dirty="0"/>
          </a:p>
        </p:txBody>
      </p:sp>
    </p:spTree>
    <p:extLst>
      <p:ext uri="{BB962C8B-B14F-4D97-AF65-F5344CB8AC3E}">
        <p14:creationId xmlns:p14="http://schemas.microsoft.com/office/powerpoint/2010/main" val="2386111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Record your ECG anywhere or anytime you want</a:t>
            </a:r>
          </a:p>
          <a:p>
            <a:r>
              <a:rPr lang="en-US" sz="3200" dirty="0"/>
              <a:t>Save your ECGs to your own personal account</a:t>
            </a:r>
          </a:p>
          <a:p>
            <a:r>
              <a:rPr lang="en-US" sz="3200" dirty="0"/>
              <a:t>Present your ECGs to your doctor</a:t>
            </a:r>
            <a:endParaRPr lang="fi-FI" sz="3200" dirty="0"/>
          </a:p>
        </p:txBody>
      </p:sp>
    </p:spTree>
    <p:extLst>
      <p:ext uri="{BB962C8B-B14F-4D97-AF65-F5344CB8AC3E}">
        <p14:creationId xmlns:p14="http://schemas.microsoft.com/office/powerpoint/2010/main" val="4040387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team to solve this problem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2133600"/>
            <a:ext cx="9447212" cy="3777622"/>
          </a:xfrm>
        </p:spPr>
        <p:txBody>
          <a:bodyPr>
            <a:normAutofit/>
          </a:bodyPr>
          <a:lstStyle/>
          <a:p>
            <a:r>
              <a:rPr lang="en-US" sz="3200" dirty="0"/>
              <a:t>Veli-Pekka Porrassalmi,  Hardware engineer</a:t>
            </a:r>
          </a:p>
          <a:p>
            <a:r>
              <a:rPr lang="en-US" sz="3200" dirty="0"/>
              <a:t>Steven </a:t>
            </a:r>
            <a:r>
              <a:rPr lang="en-US" sz="3200" dirty="0" err="1"/>
              <a:t>Dijcks</a:t>
            </a:r>
            <a:r>
              <a:rPr lang="en-US" sz="3200" dirty="0"/>
              <a:t>, Software engineer</a:t>
            </a:r>
          </a:p>
          <a:p>
            <a:r>
              <a:rPr lang="en-US" sz="3200" dirty="0" err="1"/>
              <a:t>Chingiz</a:t>
            </a:r>
            <a:r>
              <a:rPr lang="en-US" sz="3200" dirty="0"/>
              <a:t> </a:t>
            </a:r>
            <a:r>
              <a:rPr lang="en-US" sz="3200" dirty="0" err="1"/>
              <a:t>Mizambekov</a:t>
            </a:r>
            <a:r>
              <a:rPr lang="en-US" sz="3200" dirty="0"/>
              <a:t>, Software engineer</a:t>
            </a:r>
            <a:endParaRPr lang="fi-FI" sz="3200" dirty="0"/>
          </a:p>
        </p:txBody>
      </p:sp>
    </p:spTree>
    <p:extLst>
      <p:ext uri="{BB962C8B-B14F-4D97-AF65-F5344CB8AC3E}">
        <p14:creationId xmlns:p14="http://schemas.microsoft.com/office/powerpoint/2010/main" val="126179739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313</TotalTime>
  <Words>278</Words>
  <Application>Microsoft Office PowerPoint</Application>
  <PresentationFormat>Breedbeeld</PresentationFormat>
  <Paragraphs>50</Paragraphs>
  <Slides>16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Wisp</vt:lpstr>
      <vt:lpstr>ECG recorder</vt:lpstr>
      <vt:lpstr>Take a look at the friend next to you</vt:lpstr>
      <vt:lpstr>Facts</vt:lpstr>
      <vt:lpstr>Do I have cardiac arrhythmia? </vt:lpstr>
      <vt:lpstr>PowerPoint-presentatie</vt:lpstr>
      <vt:lpstr>But I don’t have these symptoms so I’m OK, right?</vt:lpstr>
      <vt:lpstr>The problem to be solved</vt:lpstr>
      <vt:lpstr>The solution</vt:lpstr>
      <vt:lpstr>The team to solve this problem</vt:lpstr>
      <vt:lpstr>Our plan</vt:lpstr>
      <vt:lpstr>Why a web application?</vt:lpstr>
      <vt:lpstr>Competition with existing applications</vt:lpstr>
      <vt:lpstr>Target Market</vt:lpstr>
      <vt:lpstr>Progress so far</vt:lpstr>
      <vt:lpstr>PowerPoint-presentatie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Veli-Pekka Porrassalmi</dc:creator>
  <cp:lastModifiedBy>Mizambekov Chingiz [student]</cp:lastModifiedBy>
  <cp:revision>35</cp:revision>
  <dcterms:created xsi:type="dcterms:W3CDTF">2017-02-08T09:18:50Z</dcterms:created>
  <dcterms:modified xsi:type="dcterms:W3CDTF">2017-02-09T06:17:07Z</dcterms:modified>
</cp:coreProperties>
</file>