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5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CDF9665-B18B-4EB6-B0DA-0D858297B351}" type="slidenum">
              <a:rPr lang="fr-FR" sz="1400">
                <a:latin typeface="Times New Roman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03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3597004-72CB-4BE0-9DE6-A1A22AB8ADDC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75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795600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43640" y="4276800"/>
            <a:ext cx="795600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2028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120280" y="42768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43640" y="42768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795600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043640" y="2133000"/>
            <a:ext cx="795600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1" name="Image 50"/>
          <p:cNvPicPr/>
          <p:nvPr/>
        </p:nvPicPr>
        <p:blipFill>
          <a:blip r:embed="rId2"/>
          <a:stretch>
            <a:fillRect/>
          </a:stretch>
        </p:blipFill>
        <p:spPr>
          <a:xfrm>
            <a:off x="2449800" y="2133000"/>
            <a:ext cx="5143680" cy="4104000"/>
          </a:xfrm>
          <a:prstGeom prst="rect">
            <a:avLst/>
          </a:prstGeom>
          <a:ln>
            <a:noFill/>
          </a:ln>
        </p:spPr>
      </p:pic>
      <p:pic>
        <p:nvPicPr>
          <p:cNvPr id="52" name="Imag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2449800" y="2133000"/>
            <a:ext cx="5143680" cy="410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043640" y="2133000"/>
            <a:ext cx="7956000" cy="410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795600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388224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20280" y="2133000"/>
            <a:ext cx="388224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864000" y="413640"/>
            <a:ext cx="795600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043640" y="42768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120280" y="2133000"/>
            <a:ext cx="388224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043640" y="2133000"/>
            <a:ext cx="7956000" cy="410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388224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2028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120280" y="42768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2028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1043640" y="4276800"/>
            <a:ext cx="795600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795600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043640" y="4276800"/>
            <a:ext cx="795600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2028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20280" y="42768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1043640" y="42768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795600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043640" y="2133000"/>
            <a:ext cx="795600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4" name="Imag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9800" y="2133000"/>
            <a:ext cx="5143680" cy="4104000"/>
          </a:xfrm>
          <a:prstGeom prst="rect">
            <a:avLst/>
          </a:prstGeom>
          <a:ln>
            <a:noFill/>
          </a:ln>
        </p:spPr>
      </p:pic>
      <p:pic>
        <p:nvPicPr>
          <p:cNvPr id="105" name="Imag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9800" y="2133000"/>
            <a:ext cx="5143680" cy="410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795600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388224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20280" y="2133000"/>
            <a:ext cx="388224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864000" y="413640"/>
            <a:ext cx="795600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43640" y="42768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20280" y="2133000"/>
            <a:ext cx="388224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3882240" cy="4104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2028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20280" y="42768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4364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20280" y="2133000"/>
            <a:ext cx="388224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043640" y="4276800"/>
            <a:ext cx="7956000" cy="1957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/>
          <p:nvPr/>
        </p:nvPicPr>
        <p:blipFill>
          <a:blip r:embed="rId14"/>
          <a:srcRect l="56552" b="24185"/>
          <a:stretch>
            <a:fillRect/>
          </a:stretch>
        </p:blipFill>
        <p:spPr>
          <a:xfrm>
            <a:off x="5292000" y="0"/>
            <a:ext cx="3831840" cy="5201280"/>
          </a:xfrm>
          <a:prstGeom prst="rect">
            <a:avLst/>
          </a:prstGeom>
          <a:ln>
            <a:noFill/>
          </a:ln>
        </p:spPr>
      </p:pic>
      <p:sp>
        <p:nvSpPr>
          <p:cNvPr id="20" name="Line 1"/>
          <p:cNvSpPr/>
          <p:nvPr/>
        </p:nvSpPr>
        <p:spPr>
          <a:xfrm>
            <a:off x="0" y="980640"/>
            <a:ext cx="1223280" cy="0"/>
          </a:xfrm>
          <a:prstGeom prst="line">
            <a:avLst/>
          </a:prstGeom>
          <a:ln w="12600">
            <a:solidFill>
              <a:srgbClr val="F26B23"/>
            </a:solidFill>
            <a:round/>
          </a:ln>
        </p:spPr>
      </p:sp>
      <p:pic>
        <p:nvPicPr>
          <p:cNvPr id="2" name="Imag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7884360" y="5949360"/>
            <a:ext cx="791640" cy="6717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4279680" y="6159960"/>
            <a:ext cx="868320" cy="4370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" name="CustomShape 3"/>
          <p:cNvSpPr/>
          <p:nvPr/>
        </p:nvSpPr>
        <p:spPr>
          <a:xfrm>
            <a:off x="2771640" y="6159960"/>
            <a:ext cx="1151640" cy="4370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" name="CustomShape 4"/>
          <p:cNvSpPr/>
          <p:nvPr/>
        </p:nvSpPr>
        <p:spPr>
          <a:xfrm>
            <a:off x="1296720" y="6165360"/>
            <a:ext cx="1186560" cy="359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6" name="CustomShape 5"/>
          <p:cNvSpPr/>
          <p:nvPr/>
        </p:nvSpPr>
        <p:spPr>
          <a:xfrm>
            <a:off x="1187640" y="6342840"/>
            <a:ext cx="1007640" cy="182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B8B8B"/>
                </a:solidFill>
                <a:latin typeface="Arial"/>
              </a:rPr>
              <a:t>GiSmartware</a:t>
            </a:r>
            <a:endParaRPr/>
          </a:p>
        </p:txBody>
      </p:sp>
      <p:sp>
        <p:nvSpPr>
          <p:cNvPr id="7" name="CustomShape 6"/>
          <p:cNvSpPr/>
          <p:nvPr/>
        </p:nvSpPr>
        <p:spPr>
          <a:xfrm>
            <a:off x="1187640" y="6093360"/>
            <a:ext cx="64764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F26B23"/>
                </a:solidFill>
                <a:latin typeface="Arial"/>
              </a:rPr>
              <a:t>Client</a:t>
            </a:r>
            <a:r>
              <a:rPr lang="fr-FR" sz="1000">
                <a:solidFill>
                  <a:srgbClr val="F26B23"/>
                </a:solidFill>
                <a:latin typeface="Univers"/>
              </a:rPr>
              <a:t>:</a:t>
            </a:r>
            <a:endParaRPr/>
          </a:p>
        </p:txBody>
      </p:sp>
      <p:sp>
        <p:nvSpPr>
          <p:cNvPr id="8" name="CustomShape 7"/>
          <p:cNvSpPr/>
          <p:nvPr/>
        </p:nvSpPr>
        <p:spPr>
          <a:xfrm>
            <a:off x="2699640" y="6093360"/>
            <a:ext cx="64764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F26B23"/>
                </a:solidFill>
                <a:latin typeface="Arial"/>
              </a:rPr>
              <a:t>Projet:</a:t>
            </a:r>
            <a:endParaRPr/>
          </a:p>
        </p:txBody>
      </p:sp>
      <p:sp>
        <p:nvSpPr>
          <p:cNvPr id="9" name="CustomShape 8"/>
          <p:cNvSpPr/>
          <p:nvPr/>
        </p:nvSpPr>
        <p:spPr>
          <a:xfrm>
            <a:off x="4212000" y="6063120"/>
            <a:ext cx="56916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F26B23"/>
                </a:solidFill>
                <a:latin typeface="Arial"/>
              </a:rPr>
              <a:t>Date:</a:t>
            </a:r>
            <a:endParaRPr/>
          </a:p>
        </p:txBody>
      </p:sp>
      <p:sp>
        <p:nvSpPr>
          <p:cNvPr id="10" name="Line 9"/>
          <p:cNvSpPr/>
          <p:nvPr/>
        </p:nvSpPr>
        <p:spPr>
          <a:xfrm>
            <a:off x="2699640" y="6165000"/>
            <a:ext cx="0" cy="36000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11" name="Line 10"/>
          <p:cNvSpPr/>
          <p:nvPr/>
        </p:nvSpPr>
        <p:spPr>
          <a:xfrm>
            <a:off x="1187280" y="6165000"/>
            <a:ext cx="0" cy="36000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12" name="Line 11"/>
          <p:cNvSpPr/>
          <p:nvPr/>
        </p:nvSpPr>
        <p:spPr>
          <a:xfrm>
            <a:off x="4211640" y="6165000"/>
            <a:ext cx="0" cy="36000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pic>
        <p:nvPicPr>
          <p:cNvPr id="13" name="Image 43"/>
          <p:cNvPicPr/>
          <p:nvPr/>
        </p:nvPicPr>
        <p:blipFill>
          <a:blip r:embed="rId16"/>
          <a:srcRect b="10559"/>
          <a:stretch>
            <a:fillRect/>
          </a:stretch>
        </p:blipFill>
        <p:spPr>
          <a:xfrm>
            <a:off x="7776360" y="5807520"/>
            <a:ext cx="1043640" cy="933480"/>
          </a:xfrm>
          <a:prstGeom prst="rect">
            <a:avLst/>
          </a:prstGeom>
          <a:ln>
            <a:noFill/>
          </a:ln>
        </p:spPr>
      </p:pic>
      <p:sp>
        <p:nvSpPr>
          <p:cNvPr id="14" name="CustomShape 12"/>
          <p:cNvSpPr/>
          <p:nvPr/>
        </p:nvSpPr>
        <p:spPr>
          <a:xfrm>
            <a:off x="0" y="27360"/>
            <a:ext cx="9180000" cy="6857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pic>
        <p:nvPicPr>
          <p:cNvPr id="15" name="Image 2"/>
          <p:cNvPicPr/>
          <p:nvPr/>
        </p:nvPicPr>
        <p:blipFill>
          <a:blip r:embed="rId17"/>
          <a:stretch>
            <a:fillRect/>
          </a:stretch>
        </p:blipFill>
        <p:spPr>
          <a:xfrm>
            <a:off x="0" y="4427640"/>
            <a:ext cx="9180000" cy="2457360"/>
          </a:xfrm>
          <a:prstGeom prst="rect">
            <a:avLst/>
          </a:prstGeom>
          <a:ln>
            <a:noFill/>
          </a:ln>
        </p:spPr>
      </p:pic>
      <p:pic>
        <p:nvPicPr>
          <p:cNvPr id="16" name="Image 3"/>
          <p:cNvPicPr/>
          <p:nvPr/>
        </p:nvPicPr>
        <p:blipFill>
          <a:blip r:embed="rId18"/>
          <a:stretch>
            <a:fillRect/>
          </a:stretch>
        </p:blipFill>
        <p:spPr>
          <a:xfrm>
            <a:off x="3168000" y="2061000"/>
            <a:ext cx="2808000" cy="2808000"/>
          </a:xfrm>
          <a:prstGeom prst="rect">
            <a:avLst/>
          </a:prstGeom>
          <a:ln>
            <a:noFill/>
          </a:ln>
        </p:spPr>
      </p:pic>
      <p:sp>
        <p:nvSpPr>
          <p:cNvPr id="17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8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14"/>
          <a:srcRect l="56552" b="24185"/>
          <a:stretch>
            <a:fillRect/>
          </a:stretch>
        </p:blipFill>
        <p:spPr>
          <a:xfrm>
            <a:off x="5292000" y="0"/>
            <a:ext cx="3831840" cy="5201280"/>
          </a:xfrm>
          <a:prstGeom prst="rect">
            <a:avLst/>
          </a:prstGeom>
          <a:ln>
            <a:noFill/>
          </a:ln>
        </p:spPr>
      </p:pic>
      <p:sp>
        <p:nvSpPr>
          <p:cNvPr id="54" name="Line 1"/>
          <p:cNvSpPr/>
          <p:nvPr/>
        </p:nvSpPr>
        <p:spPr>
          <a:xfrm>
            <a:off x="0" y="980640"/>
            <a:ext cx="1223280" cy="0"/>
          </a:xfrm>
          <a:prstGeom prst="line">
            <a:avLst/>
          </a:prstGeom>
          <a:ln w="12600">
            <a:solidFill>
              <a:srgbClr val="F26B23"/>
            </a:solidFill>
            <a:round/>
          </a:ln>
        </p:spPr>
      </p:sp>
      <p:pic>
        <p:nvPicPr>
          <p:cNvPr id="55" name="Imag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7884360" y="5949360"/>
            <a:ext cx="791640" cy="67176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4279680" y="6159960"/>
            <a:ext cx="868320" cy="4370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7" name="CustomShape 3"/>
          <p:cNvSpPr/>
          <p:nvPr/>
        </p:nvSpPr>
        <p:spPr>
          <a:xfrm>
            <a:off x="2771640" y="6159960"/>
            <a:ext cx="1151640" cy="4370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8" name="CustomShape 4"/>
          <p:cNvSpPr/>
          <p:nvPr/>
        </p:nvSpPr>
        <p:spPr>
          <a:xfrm>
            <a:off x="1296720" y="6165360"/>
            <a:ext cx="1186560" cy="359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9" name="CustomShape 5"/>
          <p:cNvSpPr/>
          <p:nvPr/>
        </p:nvSpPr>
        <p:spPr>
          <a:xfrm>
            <a:off x="1187640" y="6342840"/>
            <a:ext cx="1007640" cy="182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B8B8B"/>
                </a:solidFill>
                <a:latin typeface="Arial"/>
              </a:rPr>
              <a:t>GiSmartware</a:t>
            </a:r>
            <a:endParaRPr/>
          </a:p>
        </p:txBody>
      </p:sp>
      <p:sp>
        <p:nvSpPr>
          <p:cNvPr id="60" name="CustomShape 6"/>
          <p:cNvSpPr/>
          <p:nvPr/>
        </p:nvSpPr>
        <p:spPr>
          <a:xfrm>
            <a:off x="1187640" y="6093360"/>
            <a:ext cx="64764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F26B23"/>
                </a:solidFill>
                <a:latin typeface="Arial"/>
              </a:rPr>
              <a:t>Client</a:t>
            </a:r>
            <a:r>
              <a:rPr lang="fr-FR" sz="1000">
                <a:solidFill>
                  <a:srgbClr val="F26B23"/>
                </a:solidFill>
                <a:latin typeface="Univers"/>
              </a:rPr>
              <a:t>:</a:t>
            </a:r>
            <a:endParaRPr/>
          </a:p>
        </p:txBody>
      </p:sp>
      <p:sp>
        <p:nvSpPr>
          <p:cNvPr id="61" name="CustomShape 7"/>
          <p:cNvSpPr/>
          <p:nvPr/>
        </p:nvSpPr>
        <p:spPr>
          <a:xfrm>
            <a:off x="2699640" y="6093360"/>
            <a:ext cx="64764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F26B23"/>
                </a:solidFill>
                <a:latin typeface="Arial"/>
              </a:rPr>
              <a:t>Projet:</a:t>
            </a:r>
            <a:endParaRPr/>
          </a:p>
        </p:txBody>
      </p:sp>
      <p:sp>
        <p:nvSpPr>
          <p:cNvPr id="62" name="CustomShape 8"/>
          <p:cNvSpPr/>
          <p:nvPr/>
        </p:nvSpPr>
        <p:spPr>
          <a:xfrm>
            <a:off x="4212000" y="6063120"/>
            <a:ext cx="56916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F26B23"/>
                </a:solidFill>
                <a:latin typeface="Arial"/>
              </a:rPr>
              <a:t>Date:</a:t>
            </a:r>
            <a:endParaRPr/>
          </a:p>
        </p:txBody>
      </p:sp>
      <p:sp>
        <p:nvSpPr>
          <p:cNvPr id="63" name="Line 9"/>
          <p:cNvSpPr/>
          <p:nvPr/>
        </p:nvSpPr>
        <p:spPr>
          <a:xfrm>
            <a:off x="2699640" y="6165000"/>
            <a:ext cx="0" cy="36000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64" name="Line 10"/>
          <p:cNvSpPr/>
          <p:nvPr/>
        </p:nvSpPr>
        <p:spPr>
          <a:xfrm>
            <a:off x="1187280" y="6165000"/>
            <a:ext cx="0" cy="36000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65" name="Line 11"/>
          <p:cNvSpPr/>
          <p:nvPr/>
        </p:nvSpPr>
        <p:spPr>
          <a:xfrm>
            <a:off x="4211640" y="6165000"/>
            <a:ext cx="0" cy="36000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pic>
        <p:nvPicPr>
          <p:cNvPr id="66" name="Image 43"/>
          <p:cNvPicPr/>
          <p:nvPr/>
        </p:nvPicPr>
        <p:blipFill>
          <a:blip r:embed="rId16"/>
          <a:srcRect b="10559"/>
          <a:stretch>
            <a:fillRect/>
          </a:stretch>
        </p:blipFill>
        <p:spPr>
          <a:xfrm>
            <a:off x="7776360" y="5807520"/>
            <a:ext cx="1043640" cy="933480"/>
          </a:xfrm>
          <a:prstGeom prst="rect">
            <a:avLst/>
          </a:prstGeom>
          <a:ln>
            <a:noFill/>
          </a:ln>
        </p:spPr>
      </p:pic>
      <p:sp>
        <p:nvSpPr>
          <p:cNvPr id="67" name="PlaceHolder 12"/>
          <p:cNvSpPr>
            <a:spLocks noGrp="1"/>
          </p:cNvSpPr>
          <p:nvPr>
            <p:ph type="title"/>
          </p:nvPr>
        </p:nvSpPr>
        <p:spPr>
          <a:xfrm>
            <a:off x="864000" y="413640"/>
            <a:ext cx="795600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HelveticaNeue"/>
              </a:rPr>
              <a:t>Cliquez pour éditer le format du texte-titreTITRE
</a:t>
            </a:r>
            <a:r>
              <a:rPr lang="en-US" sz="3600">
                <a:solidFill>
                  <a:srgbClr val="737373"/>
                </a:solidFill>
                <a:latin typeface="HelveticaNeue"/>
              </a:rPr>
              <a:t>Sous-titre</a:t>
            </a:r>
            <a:endParaRPr/>
          </a:p>
        </p:txBody>
      </p:sp>
      <p:sp>
        <p:nvSpPr>
          <p:cNvPr id="68" name="PlaceHolder 13"/>
          <p:cNvSpPr>
            <a:spLocks noGrp="1"/>
          </p:cNvSpPr>
          <p:nvPr>
            <p:ph type="body"/>
          </p:nvPr>
        </p:nvSpPr>
        <p:spPr>
          <a:xfrm>
            <a:off x="1043640" y="2133000"/>
            <a:ext cx="7956000" cy="41040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26B23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F26B23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26B23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F26B23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F26B23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F26B23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26B23"/>
                </a:solidFill>
                <a:latin typeface="Arial"/>
              </a:rPr>
              <a:t>Septième niveau de planModifiez les styles du texte du masque</a:t>
            </a:r>
            <a:endParaRPr/>
          </a:p>
          <a:p>
            <a:r>
              <a:rPr lang="en-US" sz="1600">
                <a:solidFill>
                  <a:srgbClr val="80808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400">
                <a:solidFill>
                  <a:srgbClr val="000000"/>
                </a:solidFill>
                <a:latin typeface="Arial"/>
              </a:rPr>
              <a:t>Troisième niveau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rial"/>
              </a:rPr>
              <a:t>Quatrième niveau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9" name="PlaceHolder 14"/>
          <p:cNvSpPr>
            <a:spLocks noGrp="1"/>
          </p:cNvSpPr>
          <p:nvPr>
            <p:ph type="dt"/>
          </p:nvPr>
        </p:nvSpPr>
        <p:spPr>
          <a:xfrm>
            <a:off x="4068000" y="6525360"/>
            <a:ext cx="1007640" cy="21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14/10/2015</a:t>
            </a:r>
            <a:endParaRPr/>
          </a:p>
        </p:txBody>
      </p:sp>
      <p:sp>
        <p:nvSpPr>
          <p:cNvPr id="70" name="PlaceHolder 15"/>
          <p:cNvSpPr>
            <a:spLocks noGrp="1"/>
          </p:cNvSpPr>
          <p:nvPr>
            <p:ph type="ftr"/>
          </p:nvPr>
        </p:nvSpPr>
        <p:spPr>
          <a:xfrm>
            <a:off x="2555640" y="6520320"/>
            <a:ext cx="1367640" cy="220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NETGEO 2 Télécom</a:t>
            </a:r>
            <a:endParaRPr/>
          </a:p>
        </p:txBody>
      </p:sp>
      <p:sp>
        <p:nvSpPr>
          <p:cNvPr id="71" name="PlaceHolder 16"/>
          <p:cNvSpPr>
            <a:spLocks noGrp="1"/>
          </p:cNvSpPr>
          <p:nvPr>
            <p:ph type="sldNum"/>
          </p:nvPr>
        </p:nvSpPr>
        <p:spPr>
          <a:xfrm>
            <a:off x="35640" y="6381360"/>
            <a:ext cx="5756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ECBA445-805F-4395-AB09-45D767C09E82}" type="slidenum">
              <a:rPr lang="fr-FR">
                <a:solidFill>
                  <a:srgbClr val="000000"/>
                </a:solidFill>
                <a:latin typeface="Arial"/>
              </a:r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89720" y="257760"/>
            <a:ext cx="892872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ORDRE DU JOUR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356000" y="6328800"/>
            <a:ext cx="1007640" cy="21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404040"/>
                </a:solidFill>
                <a:latin typeface="Arial"/>
              </a:rPr>
              <a:t>14/10/2015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1089720" y="1400760"/>
            <a:ext cx="7946280" cy="382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F26B23"/>
                </a:solidFill>
                <a:latin typeface="Arial"/>
              </a:rPr>
              <a:t>L’ANCIENNE APPLICATION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F26B23"/>
                </a:solidFill>
                <a:latin typeface="Arial"/>
              </a:rPr>
              <a:t>LA REFONTE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F26B23"/>
                </a:solidFill>
                <a:latin typeface="Arial"/>
              </a:rPr>
              <a:t>PROBLEMES RENCONTRES, SOLUTIONS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F26B23"/>
                </a:solidFill>
                <a:latin typeface="Arial"/>
              </a:rPr>
              <a:t>DEMONSTRATION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F26B23"/>
                </a:solidFill>
                <a:latin typeface="Arial"/>
              </a:rPr>
              <a:t>LA SUITE</a:t>
            </a:r>
            <a:endParaRPr dirty="0"/>
          </a:p>
        </p:txBody>
      </p:sp>
      <p:pic>
        <p:nvPicPr>
          <p:cNvPr id="114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7080" y="5652360"/>
            <a:ext cx="1114200" cy="1104480"/>
          </a:xfrm>
          <a:prstGeom prst="rect">
            <a:avLst/>
          </a:prstGeom>
          <a:ln>
            <a:noFill/>
          </a:ln>
        </p:spPr>
      </p:pic>
      <p:sp>
        <p:nvSpPr>
          <p:cNvPr id="115" name="TextShape 4"/>
          <p:cNvSpPr txBox="1"/>
          <p:nvPr/>
        </p:nvSpPr>
        <p:spPr>
          <a:xfrm>
            <a:off x="2715840" y="6302880"/>
            <a:ext cx="1367640" cy="220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Smartgeo Mobile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187640" y="476640"/>
            <a:ext cx="7956000" cy="671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L’ANCIENNE APPLICATION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936000" y="1296000"/>
            <a:ext cx="7344000" cy="460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26B23"/>
                </a:solidFill>
                <a:latin typeface="Arial"/>
              </a:rPr>
              <a:t>Les </a:t>
            </a:r>
            <a:r>
              <a:rPr lang="en-US" dirty="0" err="1">
                <a:solidFill>
                  <a:srgbClr val="F26B23"/>
                </a:solidFill>
                <a:latin typeface="Arial"/>
              </a:rPr>
              <a:t>avantages</a:t>
            </a:r>
            <a:r>
              <a:rPr lang="en-US" dirty="0">
                <a:solidFill>
                  <a:srgbClr val="F26B23"/>
                </a:solidFill>
                <a:latin typeface="Arial"/>
              </a:rPr>
              <a:t> 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 err="1">
                <a:solidFill>
                  <a:srgbClr val="808080"/>
                </a:solidFill>
                <a:latin typeface="Arial"/>
              </a:rPr>
              <a:t>L’application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a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été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pensée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et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fonctionne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comme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cordova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26B23"/>
                </a:solidFill>
                <a:latin typeface="Arial"/>
              </a:rPr>
              <a:t>Les </a:t>
            </a:r>
            <a:r>
              <a:rPr lang="en-US" dirty="0" err="1">
                <a:solidFill>
                  <a:srgbClr val="F26B23"/>
                </a:solidFill>
                <a:latin typeface="Arial"/>
              </a:rPr>
              <a:t>inconvénients</a:t>
            </a:r>
            <a:r>
              <a:rPr lang="en-US" dirty="0">
                <a:solidFill>
                  <a:srgbClr val="F26B23"/>
                </a:solidFill>
                <a:latin typeface="Arial"/>
              </a:rPr>
              <a:t> 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808080"/>
                </a:solidFill>
                <a:latin typeface="Arial"/>
              </a:rPr>
              <a:t>Techno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vieillissante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même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si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bien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pensée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808080"/>
                </a:solidFill>
                <a:latin typeface="Arial"/>
              </a:rPr>
              <a:t>Compatible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jusqu’à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la version 4.4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d’android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808080"/>
                </a:solidFill>
                <a:latin typeface="Arial"/>
              </a:rPr>
              <a:t>Plugin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natif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en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java.</a:t>
            </a:r>
            <a:endParaRPr dirty="0"/>
          </a:p>
        </p:txBody>
      </p:sp>
      <p:sp>
        <p:nvSpPr>
          <p:cNvPr id="118" name="TextShape 3"/>
          <p:cNvSpPr txBox="1"/>
          <p:nvPr/>
        </p:nvSpPr>
        <p:spPr>
          <a:xfrm>
            <a:off x="4212000" y="6308280"/>
            <a:ext cx="1007640" cy="21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14/10/2015</a:t>
            </a:r>
            <a:endParaRPr/>
          </a:p>
        </p:txBody>
      </p:sp>
      <p:sp>
        <p:nvSpPr>
          <p:cNvPr id="119" name="TextShape 4"/>
          <p:cNvSpPr txBox="1"/>
          <p:nvPr/>
        </p:nvSpPr>
        <p:spPr>
          <a:xfrm>
            <a:off x="2715840" y="6302880"/>
            <a:ext cx="1367640" cy="220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Smartgeo Mobile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187640" y="476640"/>
            <a:ext cx="7956000" cy="671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LA REFONTE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971280" y="1296000"/>
            <a:ext cx="8172720" cy="460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26B23"/>
                </a:solidFill>
                <a:latin typeface="Arial"/>
              </a:rPr>
              <a:t>Les </a:t>
            </a:r>
            <a:r>
              <a:rPr lang="en-US" dirty="0" err="1">
                <a:solidFill>
                  <a:srgbClr val="F26B23"/>
                </a:solidFill>
                <a:latin typeface="Arial"/>
              </a:rPr>
              <a:t>avantages</a:t>
            </a:r>
            <a:r>
              <a:rPr lang="en-US" dirty="0">
                <a:solidFill>
                  <a:srgbClr val="F26B23"/>
                </a:solidFill>
                <a:latin typeface="Arial"/>
              </a:rPr>
              <a:t> 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 err="1">
                <a:solidFill>
                  <a:srgbClr val="808080"/>
                </a:solidFill>
                <a:latin typeface="Arial"/>
              </a:rPr>
              <a:t>Utilisation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de Cordova.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808080"/>
                </a:solidFill>
                <a:latin typeface="Arial"/>
              </a:rPr>
              <a:t>Utilisation</a:t>
            </a:r>
            <a:r>
              <a:rPr lang="en-US" dirty="0" smtClean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de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différents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plugins.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808080"/>
                </a:solidFill>
                <a:latin typeface="Arial"/>
              </a:rPr>
              <a:t>Migration de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fonctionnalités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ios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808080"/>
                </a:solidFill>
                <a:latin typeface="Arial"/>
              </a:rPr>
              <a:t>Compatible Android 4, 5 et 6.</a:t>
            </a:r>
            <a:endParaRPr dirty="0"/>
          </a:p>
        </p:txBody>
      </p:sp>
      <p:sp>
        <p:nvSpPr>
          <p:cNvPr id="122" name="TextShape 3"/>
          <p:cNvSpPr txBox="1"/>
          <p:nvPr/>
        </p:nvSpPr>
        <p:spPr>
          <a:xfrm>
            <a:off x="4212000" y="6308280"/>
            <a:ext cx="1007640" cy="21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14/10/2015</a:t>
            </a:r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2715840" y="6302880"/>
            <a:ext cx="1367640" cy="220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Smartgeo Mobile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82240" y="569880"/>
            <a:ext cx="7956000" cy="671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PROBLEMES RENCONTRES, SOLUTIONS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971280" y="1268640"/>
            <a:ext cx="7668720" cy="460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26B23"/>
                </a:solidFill>
                <a:latin typeface="Arial"/>
              </a:rPr>
              <a:t>Les </a:t>
            </a:r>
            <a:r>
              <a:rPr lang="en-US" dirty="0" err="1">
                <a:solidFill>
                  <a:srgbClr val="F26B23"/>
                </a:solidFill>
                <a:latin typeface="Arial"/>
              </a:rPr>
              <a:t>problèmes</a:t>
            </a:r>
            <a:r>
              <a:rPr lang="en-US" dirty="0">
                <a:solidFill>
                  <a:srgbClr val="F26B23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26B23"/>
                </a:solidFill>
                <a:latin typeface="Arial"/>
              </a:rPr>
              <a:t>rencontrés</a:t>
            </a:r>
            <a:r>
              <a:rPr lang="en-US" dirty="0">
                <a:solidFill>
                  <a:srgbClr val="F26B23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808080"/>
                </a:solidFill>
                <a:latin typeface="Arial"/>
              </a:rPr>
              <a:t>Un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seul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gros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plugin.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808080"/>
                </a:solidFill>
                <a:latin typeface="Arial"/>
              </a:rPr>
              <a:t>Le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manque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de documentation technique.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808080"/>
                </a:solidFill>
                <a:latin typeface="Arial"/>
              </a:rPr>
              <a:t>La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dépendance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à des plugins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communautaires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.</a:t>
            </a:r>
            <a:endParaRPr dirty="0"/>
          </a:p>
        </p:txBody>
      </p:sp>
      <p:sp>
        <p:nvSpPr>
          <p:cNvPr id="126" name="TextShape 3"/>
          <p:cNvSpPr txBox="1"/>
          <p:nvPr/>
        </p:nvSpPr>
        <p:spPr>
          <a:xfrm>
            <a:off x="4212000" y="6308280"/>
            <a:ext cx="1007640" cy="21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14/10/2015</a:t>
            </a:r>
            <a:endParaRPr/>
          </a:p>
        </p:txBody>
      </p:sp>
      <p:sp>
        <p:nvSpPr>
          <p:cNvPr id="127" name="TextShape 4"/>
          <p:cNvSpPr txBox="1"/>
          <p:nvPr/>
        </p:nvSpPr>
        <p:spPr>
          <a:xfrm>
            <a:off x="2715840" y="6302880"/>
            <a:ext cx="1367640" cy="220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Smartgeo Mobile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82240" y="569880"/>
            <a:ext cx="7956000" cy="671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PROBLEMES RENCONTRES, SOLUTIONS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152000" y="1296000"/>
            <a:ext cx="7668720" cy="460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26B23"/>
                </a:solidFill>
                <a:latin typeface="Arial"/>
              </a:rPr>
              <a:t>Les solutions: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 err="1">
                <a:solidFill>
                  <a:srgbClr val="808080"/>
                </a:solidFill>
                <a:latin typeface="Arial"/>
              </a:rPr>
              <a:t>Utilisation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de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fonctionnalités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disponibles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sur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cordova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808080"/>
                </a:solidFill>
                <a:latin typeface="Arial"/>
              </a:rPr>
              <a:t>Documentation des plugins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cordova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808080"/>
                </a:solidFill>
                <a:latin typeface="Arial"/>
              </a:rPr>
              <a:t>Communication 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plus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ouverte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.</a:t>
            </a:r>
            <a:endParaRPr dirty="0"/>
          </a:p>
        </p:txBody>
      </p:sp>
      <p:sp>
        <p:nvSpPr>
          <p:cNvPr id="130" name="TextShape 3"/>
          <p:cNvSpPr txBox="1"/>
          <p:nvPr/>
        </p:nvSpPr>
        <p:spPr>
          <a:xfrm>
            <a:off x="4212000" y="6308280"/>
            <a:ext cx="1007640" cy="21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14/10/2015</a:t>
            </a:r>
            <a:endParaRPr/>
          </a:p>
        </p:txBody>
      </p:sp>
      <p:sp>
        <p:nvSpPr>
          <p:cNvPr id="131" name="TextShape 4"/>
          <p:cNvSpPr txBox="1"/>
          <p:nvPr/>
        </p:nvSpPr>
        <p:spPr>
          <a:xfrm>
            <a:off x="2715840" y="6302880"/>
            <a:ext cx="1367640" cy="220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Smartgeo Mobile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182240" y="569880"/>
            <a:ext cx="7956000" cy="671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DEMONSTRATION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1115280" y="1296000"/>
            <a:ext cx="7740720" cy="460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26B23"/>
                </a:solidFill>
                <a:latin typeface="Arial"/>
              </a:rPr>
              <a:t>Les </a:t>
            </a:r>
            <a:r>
              <a:rPr lang="en-US" dirty="0" err="1">
                <a:solidFill>
                  <a:srgbClr val="F26B23"/>
                </a:solidFill>
                <a:latin typeface="Arial"/>
              </a:rPr>
              <a:t>avantages</a:t>
            </a:r>
            <a:r>
              <a:rPr lang="en-US" dirty="0">
                <a:solidFill>
                  <a:srgbClr val="F26B23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 err="1">
                <a:solidFill>
                  <a:srgbClr val="808080"/>
                </a:solidFill>
                <a:latin typeface="Arial"/>
              </a:rPr>
              <a:t>Vitesse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808080"/>
                </a:solidFill>
                <a:latin typeface="Arial"/>
              </a:rPr>
              <a:t>Android 5 et 6.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lvl="1">
              <a:buFont typeface="Arial"/>
              <a:buChar char="•"/>
            </a:pPr>
            <a:r>
              <a:rPr lang="en-US" dirty="0" err="1">
                <a:solidFill>
                  <a:srgbClr val="808080"/>
                </a:solidFill>
                <a:latin typeface="Arial"/>
              </a:rPr>
              <a:t>Uniformisation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des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projets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"/>
              </a:rPr>
              <a:t>ios</a:t>
            </a:r>
            <a:r>
              <a:rPr lang="en-US" dirty="0">
                <a:solidFill>
                  <a:srgbClr val="808080"/>
                </a:solidFill>
                <a:latin typeface="Arial"/>
              </a:rPr>
              <a:t> et android.</a:t>
            </a:r>
            <a:endParaRPr dirty="0"/>
          </a:p>
        </p:txBody>
      </p:sp>
      <p:sp>
        <p:nvSpPr>
          <p:cNvPr id="134" name="TextShape 3"/>
          <p:cNvSpPr txBox="1"/>
          <p:nvPr/>
        </p:nvSpPr>
        <p:spPr>
          <a:xfrm>
            <a:off x="4212000" y="6308280"/>
            <a:ext cx="1007640" cy="21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14/10/2015</a:t>
            </a:r>
            <a:endParaRPr/>
          </a:p>
        </p:txBody>
      </p:sp>
      <p:sp>
        <p:nvSpPr>
          <p:cNvPr id="135" name="TextShape 4"/>
          <p:cNvSpPr txBox="1"/>
          <p:nvPr/>
        </p:nvSpPr>
        <p:spPr>
          <a:xfrm>
            <a:off x="2715840" y="6302880"/>
            <a:ext cx="1367640" cy="220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Smartgeo Mobile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182240" y="569880"/>
            <a:ext cx="7956000" cy="671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LA SUITE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1152000" y="1512000"/>
            <a:ext cx="7740720" cy="4608000"/>
          </a:xfrm>
          <a:prstGeom prst="rect">
            <a:avLst/>
          </a:prstGeom>
        </p:spPr>
        <p:txBody>
          <a:bodyPr/>
          <a:lstStyle/>
          <a:p>
            <a:pPr lvl="1">
              <a:buFont typeface="Arial"/>
              <a:buChar char="•"/>
            </a:pPr>
            <a:endParaRPr lang="fr-FR" dirty="0" smtClean="0">
              <a:solidFill>
                <a:srgbClr val="808080"/>
              </a:solidFill>
            </a:endParaRPr>
          </a:p>
          <a:p>
            <a:pPr lvl="1">
              <a:buFont typeface="Arial"/>
              <a:buChar char="•"/>
            </a:pPr>
            <a:r>
              <a:rPr lang="fr-FR" dirty="0" smtClean="0">
                <a:solidFill>
                  <a:srgbClr val="808080"/>
                </a:solidFill>
              </a:rPr>
              <a:t>Documentation technique.</a:t>
            </a:r>
            <a:endParaRPr lang="fr-FR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dirty="0" err="1" smtClean="0">
                <a:solidFill>
                  <a:srgbClr val="808080"/>
                </a:solidFill>
              </a:rPr>
              <a:t>Metadata</a:t>
            </a:r>
            <a:r>
              <a:rPr lang="fr-FR" dirty="0" smtClean="0">
                <a:solidFill>
                  <a:srgbClr val="808080"/>
                </a:solidFill>
              </a:rPr>
              <a:t>.</a:t>
            </a:r>
            <a:endParaRPr lang="fr-FR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dirty="0" smtClean="0">
                <a:solidFill>
                  <a:srgbClr val="808080"/>
                </a:solidFill>
              </a:rPr>
              <a:t>Importation des données de l’ancienne application.</a:t>
            </a:r>
          </a:p>
          <a:p>
            <a:pPr lvl="1">
              <a:buFont typeface="Arial"/>
              <a:buChar char="•"/>
            </a:pPr>
            <a:endParaRPr lang="fr-FR" dirty="0" smtClean="0">
              <a:solidFill>
                <a:srgbClr val="808080"/>
              </a:solidFill>
            </a:endParaRPr>
          </a:p>
          <a:p>
            <a:pPr lvl="1">
              <a:buFont typeface="Arial"/>
              <a:buChar char="•"/>
            </a:pPr>
            <a:r>
              <a:rPr lang="fr-FR" dirty="0" smtClean="0">
                <a:solidFill>
                  <a:srgbClr val="808080"/>
                </a:solidFill>
              </a:rPr>
              <a:t>Ajout de fonctionnalités vu au salon et autres.</a:t>
            </a:r>
            <a:endParaRPr lang="fr-FR" dirty="0" smtClean="0"/>
          </a:p>
        </p:txBody>
      </p:sp>
      <p:sp>
        <p:nvSpPr>
          <p:cNvPr id="138" name="TextShape 3"/>
          <p:cNvSpPr txBox="1"/>
          <p:nvPr/>
        </p:nvSpPr>
        <p:spPr>
          <a:xfrm>
            <a:off x="4212000" y="6308280"/>
            <a:ext cx="1007640" cy="21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14/10/2015</a:t>
            </a:r>
            <a:endParaRPr/>
          </a:p>
        </p:txBody>
      </p:sp>
      <p:sp>
        <p:nvSpPr>
          <p:cNvPr id="139" name="TextShape 4"/>
          <p:cNvSpPr txBox="1"/>
          <p:nvPr/>
        </p:nvSpPr>
        <p:spPr>
          <a:xfrm>
            <a:off x="2715840" y="6302880"/>
            <a:ext cx="1367640" cy="220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>
                <a:solidFill>
                  <a:srgbClr val="808080"/>
                </a:solidFill>
                <a:latin typeface="Arial"/>
              </a:rPr>
              <a:t>Smartgeo Mobile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189</Words>
  <Application>Microsoft Office PowerPoint</Application>
  <PresentationFormat>Affichage à l'écran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DejaVu Sans</vt:lpstr>
      <vt:lpstr>HelveticaNeue</vt:lpstr>
      <vt:lpstr>StarSymbol</vt:lpstr>
      <vt:lpstr>Times New Roman</vt:lpstr>
      <vt:lpstr>Univers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Jimmy TOUBERT</dc:creator>
  <cp:lastModifiedBy>Jimmy TOUBERT</cp:lastModifiedBy>
  <cp:revision>3</cp:revision>
  <dcterms:modified xsi:type="dcterms:W3CDTF">2015-10-15T07:47:12Z</dcterms:modified>
</cp:coreProperties>
</file>