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58" r:id="rId4"/>
    <p:sldId id="286" r:id="rId5"/>
    <p:sldId id="260" r:id="rId6"/>
    <p:sldId id="287" r:id="rId7"/>
    <p:sldId id="261" r:id="rId8"/>
    <p:sldId id="259" r:id="rId9"/>
    <p:sldId id="262" r:id="rId10"/>
    <p:sldId id="270" r:id="rId11"/>
    <p:sldId id="285" r:id="rId12"/>
    <p:sldId id="271" r:id="rId13"/>
  </p:sldIdLst>
  <p:sldSz cx="9144000" cy="5143500" type="screen16x9"/>
  <p:notesSz cx="6858000" cy="9144000"/>
  <p:embeddedFontLst>
    <p:embeddedFont>
      <p:font typeface="Barlow Semi Condensed" panose="020B0604020202020204" charset="0"/>
      <p:regular r:id="rId15"/>
      <p:bold r:id="rId16"/>
      <p:italic r:id="rId17"/>
      <p:boldItalic r:id="rId18"/>
    </p:embeddedFont>
    <p:embeddedFont>
      <p:font typeface="Fjalla One" panose="020B0604020202020204" charset="0"/>
      <p:regular r:id="rId19"/>
    </p:embeddedFont>
    <p:embeddedFont>
      <p:font typeface="Abel" panose="020B0604020202020204" charset="0"/>
      <p:regular r:id="rId20"/>
    </p:embeddedFont>
    <p:embeddedFont>
      <p:font typeface="Barlow Semi Condensed Medium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9B6D20-98A4-4DD6-B2A1-856D4F10E15F}">
  <a:tblStyle styleId="{059B6D20-98A4-4DD6-B2A1-856D4F10E1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73563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8714a43093_5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3" name="Google Shape;3623;g8714a43093_5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9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399527" y="1748440"/>
            <a:ext cx="3346446" cy="1794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/>
              <a:t>LifeSchedule</a:t>
            </a:r>
            <a:endParaRPr lang="en-US" b="1" dirty="0"/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12310" y="363033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smtClean="0">
                <a:solidFill>
                  <a:schemeClr val="accent1"/>
                </a:solidFill>
              </a:rPr>
              <a:t>Chama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Развитие в бъдещето 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49" y="1404074"/>
            <a:ext cx="2548241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Използване на данни от други смарт устройства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122218"/>
            <a:ext cx="2219400" cy="91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Препоръчва и осигурява връзка със специалист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279569" y="3609329"/>
            <a:ext cx="2904595" cy="110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Предлага хранителен режим и тренировачни програми съобразени с вашата физика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110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Спешна връзка със специалист , трансфер на данни и достъп до здравно досие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4831964" y="2763568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64"/>
          <p:cNvSpPr txBox="1">
            <a:spLocks noGrp="1"/>
          </p:cNvSpPr>
          <p:nvPr>
            <p:ph type="title"/>
          </p:nvPr>
        </p:nvSpPr>
        <p:spPr>
          <a:xfrm>
            <a:off x="1823475" y="161683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Заключение</a:t>
            </a:r>
            <a:endParaRPr dirty="0"/>
          </a:p>
        </p:txBody>
      </p:sp>
      <p:grpSp>
        <p:nvGrpSpPr>
          <p:cNvPr id="3626" name="Google Shape;3626;p64"/>
          <p:cNvGrpSpPr/>
          <p:nvPr/>
        </p:nvGrpSpPr>
        <p:grpSpPr>
          <a:xfrm>
            <a:off x="1575119" y="793738"/>
            <a:ext cx="1571770" cy="1577364"/>
            <a:chOff x="1543000" y="363475"/>
            <a:chExt cx="4748550" cy="4765450"/>
          </a:xfrm>
        </p:grpSpPr>
        <p:sp>
          <p:nvSpPr>
            <p:cNvPr id="3627" name="Google Shape;3627;p64"/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4"/>
            <p:cNvSpPr/>
            <p:nvPr/>
          </p:nvSpPr>
          <p:spPr>
            <a:xfrm>
              <a:off x="1543000" y="778275"/>
              <a:ext cx="4748550" cy="3293100"/>
            </a:xfrm>
            <a:custGeom>
              <a:avLst/>
              <a:gdLst/>
              <a:ahLst/>
              <a:cxnLst/>
              <a:rect l="l" t="t" r="r" b="b"/>
              <a:pathLst>
                <a:path w="189942" h="131724" extrusionOk="0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4"/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4"/>
            <p:cNvSpPr/>
            <p:nvPr/>
          </p:nvSpPr>
          <p:spPr>
            <a:xfrm>
              <a:off x="1543000" y="778150"/>
              <a:ext cx="4652125" cy="3230550"/>
            </a:xfrm>
            <a:custGeom>
              <a:avLst/>
              <a:gdLst/>
              <a:ahLst/>
              <a:cxnLst/>
              <a:rect l="l" t="t" r="r" b="b"/>
              <a:pathLst>
                <a:path w="186085" h="129222" extrusionOk="0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4"/>
            <p:cNvSpPr/>
            <p:nvPr/>
          </p:nvSpPr>
          <p:spPr>
            <a:xfrm>
              <a:off x="3805950" y="681700"/>
              <a:ext cx="395400" cy="385775"/>
            </a:xfrm>
            <a:custGeom>
              <a:avLst/>
              <a:gdLst/>
              <a:ahLst/>
              <a:cxnLst/>
              <a:rect l="l" t="t" r="r" b="b"/>
              <a:pathLst>
                <a:path w="15816" h="15431" extrusionOk="0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4"/>
            <p:cNvSpPr/>
            <p:nvPr/>
          </p:nvSpPr>
          <p:spPr>
            <a:xfrm>
              <a:off x="3798725" y="6752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4"/>
            <p:cNvSpPr/>
            <p:nvPr/>
          </p:nvSpPr>
          <p:spPr>
            <a:xfrm>
              <a:off x="3784250" y="990300"/>
              <a:ext cx="432375" cy="365650"/>
            </a:xfrm>
            <a:custGeom>
              <a:avLst/>
              <a:gdLst/>
              <a:ahLst/>
              <a:cxnLst/>
              <a:rect l="l" t="t" r="r" b="b"/>
              <a:pathLst>
                <a:path w="17295" h="14626" extrusionOk="0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4"/>
            <p:cNvSpPr/>
            <p:nvPr/>
          </p:nvSpPr>
          <p:spPr>
            <a:xfrm>
              <a:off x="3777825" y="9838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4"/>
            <p:cNvSpPr/>
            <p:nvPr/>
          </p:nvSpPr>
          <p:spPr>
            <a:xfrm>
              <a:off x="3951400" y="1095575"/>
              <a:ext cx="94050" cy="171175"/>
            </a:xfrm>
            <a:custGeom>
              <a:avLst/>
              <a:gdLst/>
              <a:ahLst/>
              <a:cxnLst/>
              <a:rect l="l" t="t" r="r" b="b"/>
              <a:pathLst>
                <a:path w="3762" h="6847" extrusionOk="0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4"/>
            <p:cNvSpPr/>
            <p:nvPr/>
          </p:nvSpPr>
          <p:spPr>
            <a:xfrm>
              <a:off x="3944975" y="1088325"/>
              <a:ext cx="107725" cy="184875"/>
            </a:xfrm>
            <a:custGeom>
              <a:avLst/>
              <a:gdLst/>
              <a:ahLst/>
              <a:cxnLst/>
              <a:rect l="l" t="t" r="r" b="b"/>
              <a:pathLst>
                <a:path w="4309" h="7395" extrusionOk="0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4"/>
            <p:cNvSpPr/>
            <p:nvPr/>
          </p:nvSpPr>
          <p:spPr>
            <a:xfrm>
              <a:off x="5385850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4"/>
            <p:cNvSpPr/>
            <p:nvPr/>
          </p:nvSpPr>
          <p:spPr>
            <a:xfrm>
              <a:off x="5379425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4"/>
            <p:cNvSpPr/>
            <p:nvPr/>
          </p:nvSpPr>
          <p:spPr>
            <a:xfrm>
              <a:off x="5364950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4"/>
            <p:cNvSpPr/>
            <p:nvPr/>
          </p:nvSpPr>
          <p:spPr>
            <a:xfrm>
              <a:off x="5358525" y="2787175"/>
              <a:ext cx="445225" cy="378525"/>
            </a:xfrm>
            <a:custGeom>
              <a:avLst/>
              <a:gdLst/>
              <a:ahLst/>
              <a:cxnLst/>
              <a:rect l="l" t="t" r="r" b="b"/>
              <a:pathLst>
                <a:path w="17809" h="15141" extrusionOk="0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4"/>
            <p:cNvSpPr/>
            <p:nvPr/>
          </p:nvSpPr>
          <p:spPr>
            <a:xfrm>
              <a:off x="5532100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4"/>
            <p:cNvSpPr/>
            <p:nvPr/>
          </p:nvSpPr>
          <p:spPr>
            <a:xfrm>
              <a:off x="5524875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4"/>
            <p:cNvSpPr/>
            <p:nvPr/>
          </p:nvSpPr>
          <p:spPr>
            <a:xfrm>
              <a:off x="2205975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4"/>
            <p:cNvSpPr/>
            <p:nvPr/>
          </p:nvSpPr>
          <p:spPr>
            <a:xfrm>
              <a:off x="2199550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4"/>
            <p:cNvSpPr/>
            <p:nvPr/>
          </p:nvSpPr>
          <p:spPr>
            <a:xfrm>
              <a:off x="2185075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4"/>
            <p:cNvSpPr/>
            <p:nvPr/>
          </p:nvSpPr>
          <p:spPr>
            <a:xfrm>
              <a:off x="2178650" y="27871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4"/>
            <p:cNvSpPr/>
            <p:nvPr/>
          </p:nvSpPr>
          <p:spPr>
            <a:xfrm>
              <a:off x="2352225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4"/>
            <p:cNvSpPr/>
            <p:nvPr/>
          </p:nvSpPr>
          <p:spPr>
            <a:xfrm>
              <a:off x="2345800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4"/>
            <p:cNvSpPr/>
            <p:nvPr/>
          </p:nvSpPr>
          <p:spPr>
            <a:xfrm>
              <a:off x="5929100" y="2603650"/>
              <a:ext cx="129400" cy="472250"/>
            </a:xfrm>
            <a:custGeom>
              <a:avLst/>
              <a:gdLst/>
              <a:ahLst/>
              <a:cxnLst/>
              <a:rect l="l" t="t" r="r" b="b"/>
              <a:pathLst>
                <a:path w="5176" h="18890" extrusionOk="0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4"/>
            <p:cNvSpPr/>
            <p:nvPr/>
          </p:nvSpPr>
          <p:spPr>
            <a:xfrm>
              <a:off x="6023125" y="2663900"/>
              <a:ext cx="100475" cy="350100"/>
            </a:xfrm>
            <a:custGeom>
              <a:avLst/>
              <a:gdLst/>
              <a:ahLst/>
              <a:cxnLst/>
              <a:rect l="l" t="t" r="r" b="b"/>
              <a:pathLst>
                <a:path w="4019" h="14004" extrusionOk="0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4"/>
            <p:cNvSpPr/>
            <p:nvPr/>
          </p:nvSpPr>
          <p:spPr>
            <a:xfrm>
              <a:off x="61091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4"/>
            <p:cNvSpPr/>
            <p:nvPr/>
          </p:nvSpPr>
          <p:spPr>
            <a:xfrm>
              <a:off x="1945600" y="2603650"/>
              <a:ext cx="128600" cy="472250"/>
            </a:xfrm>
            <a:custGeom>
              <a:avLst/>
              <a:gdLst/>
              <a:ahLst/>
              <a:cxnLst/>
              <a:rect l="l" t="t" r="r" b="b"/>
              <a:pathLst>
                <a:path w="5144" h="18890" extrusionOk="0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4"/>
            <p:cNvSpPr/>
            <p:nvPr/>
          </p:nvSpPr>
          <p:spPr>
            <a:xfrm>
              <a:off x="1879700" y="2663900"/>
              <a:ext cx="101275" cy="350100"/>
            </a:xfrm>
            <a:custGeom>
              <a:avLst/>
              <a:gdLst/>
              <a:ahLst/>
              <a:cxnLst/>
              <a:rect l="l" t="t" r="r" b="b"/>
              <a:pathLst>
                <a:path w="4051" h="14004" extrusionOk="0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4"/>
            <p:cNvSpPr/>
            <p:nvPr/>
          </p:nvSpPr>
          <p:spPr>
            <a:xfrm>
              <a:off x="18138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4"/>
            <p:cNvSpPr/>
            <p:nvPr/>
          </p:nvSpPr>
          <p:spPr>
            <a:xfrm>
              <a:off x="3763375" y="496075"/>
              <a:ext cx="476550" cy="127800"/>
            </a:xfrm>
            <a:custGeom>
              <a:avLst/>
              <a:gdLst/>
              <a:ahLst/>
              <a:cxnLst/>
              <a:rect l="l" t="t" r="r" b="b"/>
              <a:pathLst>
                <a:path w="19062" h="5112" extrusionOk="0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4"/>
            <p:cNvSpPr/>
            <p:nvPr/>
          </p:nvSpPr>
          <p:spPr>
            <a:xfrm>
              <a:off x="3824450" y="430175"/>
              <a:ext cx="356025" cy="100475"/>
            </a:xfrm>
            <a:custGeom>
              <a:avLst/>
              <a:gdLst/>
              <a:ahLst/>
              <a:cxnLst/>
              <a:rect l="l" t="t" r="r" b="b"/>
              <a:pathLst>
                <a:path w="14241" h="4019" extrusionOk="0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4"/>
            <p:cNvSpPr/>
            <p:nvPr/>
          </p:nvSpPr>
          <p:spPr>
            <a:xfrm>
              <a:off x="3884700" y="363475"/>
              <a:ext cx="234700" cy="81200"/>
            </a:xfrm>
            <a:custGeom>
              <a:avLst/>
              <a:gdLst/>
              <a:ahLst/>
              <a:cxnLst/>
              <a:rect l="l" t="t" r="r" b="b"/>
              <a:pathLst>
                <a:path w="9388" h="3248" extrusionOk="0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4"/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4"/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4"/>
            <p:cNvSpPr/>
            <p:nvPr/>
          </p:nvSpPr>
          <p:spPr>
            <a:xfrm>
              <a:off x="2021950" y="3784450"/>
              <a:ext cx="3933700" cy="1195000"/>
            </a:xfrm>
            <a:custGeom>
              <a:avLst/>
              <a:gdLst/>
              <a:ahLst/>
              <a:cxnLst/>
              <a:rect l="l" t="t" r="r" b="b"/>
              <a:pathLst>
                <a:path w="157348" h="47800" extrusionOk="0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4"/>
            <p:cNvSpPr/>
            <p:nvPr/>
          </p:nvSpPr>
          <p:spPr>
            <a:xfrm>
              <a:off x="2014700" y="3778025"/>
              <a:ext cx="3948175" cy="1207850"/>
            </a:xfrm>
            <a:custGeom>
              <a:avLst/>
              <a:gdLst/>
              <a:ahLst/>
              <a:cxnLst/>
              <a:rect l="l" t="t" r="r" b="b"/>
              <a:pathLst>
                <a:path w="157927" h="48314" extrusionOk="0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4"/>
            <p:cNvSpPr/>
            <p:nvPr/>
          </p:nvSpPr>
          <p:spPr>
            <a:xfrm>
              <a:off x="2234900" y="3729000"/>
              <a:ext cx="3507775" cy="1013375"/>
            </a:xfrm>
            <a:custGeom>
              <a:avLst/>
              <a:gdLst/>
              <a:ahLst/>
              <a:cxnLst/>
              <a:rect l="l" t="t" r="r" b="b"/>
              <a:pathLst>
                <a:path w="140311" h="40535" extrusionOk="0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4"/>
            <p:cNvSpPr/>
            <p:nvPr/>
          </p:nvSpPr>
          <p:spPr>
            <a:xfrm>
              <a:off x="2228475" y="3722575"/>
              <a:ext cx="3520625" cy="1027050"/>
            </a:xfrm>
            <a:custGeom>
              <a:avLst/>
              <a:gdLst/>
              <a:ahLst/>
              <a:cxnLst/>
              <a:rect l="l" t="t" r="r" b="b"/>
              <a:pathLst>
                <a:path w="140825" h="41082" extrusionOk="0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4"/>
            <p:cNvSpPr/>
            <p:nvPr/>
          </p:nvSpPr>
          <p:spPr>
            <a:xfrm>
              <a:off x="2389200" y="3774000"/>
              <a:ext cx="3199200" cy="890425"/>
            </a:xfrm>
            <a:custGeom>
              <a:avLst/>
              <a:gdLst/>
              <a:ahLst/>
              <a:cxnLst/>
              <a:rect l="l" t="t" r="r" b="b"/>
              <a:pathLst>
                <a:path w="127968" h="35617" extrusionOk="0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4"/>
            <p:cNvSpPr/>
            <p:nvPr/>
          </p:nvSpPr>
          <p:spPr>
            <a:xfrm>
              <a:off x="2381950" y="3766775"/>
              <a:ext cx="3213675" cy="904900"/>
            </a:xfrm>
            <a:custGeom>
              <a:avLst/>
              <a:gdLst/>
              <a:ahLst/>
              <a:cxnLst/>
              <a:rect l="l" t="t" r="r" b="b"/>
              <a:pathLst>
                <a:path w="128547" h="36196" extrusionOk="0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4"/>
            <p:cNvSpPr/>
            <p:nvPr/>
          </p:nvSpPr>
          <p:spPr>
            <a:xfrm>
              <a:off x="2410075" y="3918650"/>
              <a:ext cx="3157425" cy="745775"/>
            </a:xfrm>
            <a:custGeom>
              <a:avLst/>
              <a:gdLst/>
              <a:ahLst/>
              <a:cxnLst/>
              <a:rect l="l" t="t" r="r" b="b"/>
              <a:pathLst>
                <a:path w="126297" h="29831" extrusionOk="0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4"/>
            <p:cNvSpPr/>
            <p:nvPr/>
          </p:nvSpPr>
          <p:spPr>
            <a:xfrm>
              <a:off x="2402050" y="3911425"/>
              <a:ext cx="3173475" cy="760250"/>
            </a:xfrm>
            <a:custGeom>
              <a:avLst/>
              <a:gdLst/>
              <a:ahLst/>
              <a:cxnLst/>
              <a:rect l="l" t="t" r="r" b="b"/>
              <a:pathLst>
                <a:path w="126939" h="30410" extrusionOk="0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4"/>
            <p:cNvSpPr/>
            <p:nvPr/>
          </p:nvSpPr>
          <p:spPr>
            <a:xfrm>
              <a:off x="2373925" y="45519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4"/>
            <p:cNvSpPr/>
            <p:nvPr/>
          </p:nvSpPr>
          <p:spPr>
            <a:xfrm>
              <a:off x="2367500" y="4545475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4"/>
            <p:cNvSpPr/>
            <p:nvPr/>
          </p:nvSpPr>
          <p:spPr>
            <a:xfrm>
              <a:off x="3153425" y="4759225"/>
              <a:ext cx="108525" cy="94875"/>
            </a:xfrm>
            <a:custGeom>
              <a:avLst/>
              <a:gdLst/>
              <a:ahLst/>
              <a:cxnLst/>
              <a:rect l="l" t="t" r="r" b="b"/>
              <a:pathLst>
                <a:path w="4341" h="3795" extrusionOk="0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4"/>
            <p:cNvSpPr/>
            <p:nvPr/>
          </p:nvSpPr>
          <p:spPr>
            <a:xfrm>
              <a:off x="3147000" y="4752000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4"/>
            <p:cNvSpPr/>
            <p:nvPr/>
          </p:nvSpPr>
          <p:spPr>
            <a:xfrm>
              <a:off x="4080800" y="47930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4"/>
            <p:cNvSpPr/>
            <p:nvPr/>
          </p:nvSpPr>
          <p:spPr>
            <a:xfrm>
              <a:off x="4074375" y="4786550"/>
              <a:ext cx="121350" cy="107725"/>
            </a:xfrm>
            <a:custGeom>
              <a:avLst/>
              <a:gdLst/>
              <a:ahLst/>
              <a:cxnLst/>
              <a:rect l="l" t="t" r="r" b="b"/>
              <a:pathLst>
                <a:path w="4854" h="4309" extrusionOk="0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4"/>
            <p:cNvSpPr/>
            <p:nvPr/>
          </p:nvSpPr>
          <p:spPr>
            <a:xfrm>
              <a:off x="5001725" y="4711825"/>
              <a:ext cx="107700" cy="94850"/>
            </a:xfrm>
            <a:custGeom>
              <a:avLst/>
              <a:gdLst/>
              <a:ahLst/>
              <a:cxnLst/>
              <a:rect l="l" t="t" r="r" b="b"/>
              <a:pathLst>
                <a:path w="4308" h="3794" extrusionOk="0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4"/>
            <p:cNvSpPr/>
            <p:nvPr/>
          </p:nvSpPr>
          <p:spPr>
            <a:xfrm>
              <a:off x="4994500" y="4705400"/>
              <a:ext cx="122175" cy="107700"/>
            </a:xfrm>
            <a:custGeom>
              <a:avLst/>
              <a:gdLst/>
              <a:ahLst/>
              <a:cxnLst/>
              <a:rect l="l" t="t" r="r" b="b"/>
              <a:pathLst>
                <a:path w="4887" h="4308" extrusionOk="0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4"/>
            <p:cNvSpPr/>
            <p:nvPr/>
          </p:nvSpPr>
          <p:spPr>
            <a:xfrm>
              <a:off x="5597200" y="4494850"/>
              <a:ext cx="108525" cy="94850"/>
            </a:xfrm>
            <a:custGeom>
              <a:avLst/>
              <a:gdLst/>
              <a:ahLst/>
              <a:cxnLst/>
              <a:rect l="l" t="t" r="r" b="b"/>
              <a:pathLst>
                <a:path w="4341" h="3794" extrusionOk="0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4"/>
            <p:cNvSpPr/>
            <p:nvPr/>
          </p:nvSpPr>
          <p:spPr>
            <a:xfrm>
              <a:off x="5589975" y="4488425"/>
              <a:ext cx="122175" cy="108500"/>
            </a:xfrm>
            <a:custGeom>
              <a:avLst/>
              <a:gdLst/>
              <a:ahLst/>
              <a:cxnLst/>
              <a:rect l="l" t="t" r="r" b="b"/>
              <a:pathLst>
                <a:path w="4887" h="4340" extrusionOk="0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4"/>
            <p:cNvSpPr/>
            <p:nvPr/>
          </p:nvSpPr>
          <p:spPr>
            <a:xfrm>
              <a:off x="5777200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4"/>
            <p:cNvSpPr/>
            <p:nvPr/>
          </p:nvSpPr>
          <p:spPr>
            <a:xfrm>
              <a:off x="5777200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4"/>
            <p:cNvSpPr/>
            <p:nvPr/>
          </p:nvSpPr>
          <p:spPr>
            <a:xfrm>
              <a:off x="2074975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4"/>
            <p:cNvSpPr/>
            <p:nvPr/>
          </p:nvSpPr>
          <p:spPr>
            <a:xfrm>
              <a:off x="2074975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4"/>
            <p:cNvSpPr/>
            <p:nvPr/>
          </p:nvSpPr>
          <p:spPr>
            <a:xfrm>
              <a:off x="2379550" y="3664725"/>
              <a:ext cx="13675" cy="457275"/>
            </a:xfrm>
            <a:custGeom>
              <a:avLst/>
              <a:gdLst/>
              <a:ahLst/>
              <a:cxnLst/>
              <a:rect l="l" t="t" r="r" b="b"/>
              <a:pathLst>
                <a:path w="547" h="18291" extrusionOk="0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4"/>
            <p:cNvSpPr/>
            <p:nvPr/>
          </p:nvSpPr>
          <p:spPr>
            <a:xfrm>
              <a:off x="2675275" y="4226450"/>
              <a:ext cx="12875" cy="229050"/>
            </a:xfrm>
            <a:custGeom>
              <a:avLst/>
              <a:gdLst/>
              <a:ahLst/>
              <a:cxnLst/>
              <a:rect l="l" t="t" r="r" b="b"/>
              <a:pathLst>
                <a:path w="515" h="9162" extrusionOk="0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4"/>
            <p:cNvSpPr/>
            <p:nvPr/>
          </p:nvSpPr>
          <p:spPr>
            <a:xfrm>
              <a:off x="2675275" y="3712925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4"/>
            <p:cNvSpPr/>
            <p:nvPr/>
          </p:nvSpPr>
          <p:spPr>
            <a:xfrm>
              <a:off x="5312725" y="4017500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4"/>
            <p:cNvSpPr/>
            <p:nvPr/>
          </p:nvSpPr>
          <p:spPr>
            <a:xfrm>
              <a:off x="5034675" y="3549000"/>
              <a:ext cx="13675" cy="1004525"/>
            </a:xfrm>
            <a:custGeom>
              <a:avLst/>
              <a:gdLst/>
              <a:ahLst/>
              <a:cxnLst/>
              <a:rect l="l" t="t" r="r" b="b"/>
              <a:pathLst>
                <a:path w="547" h="40181" extrusionOk="0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4"/>
            <p:cNvSpPr/>
            <p:nvPr/>
          </p:nvSpPr>
          <p:spPr>
            <a:xfrm>
              <a:off x="3883900" y="4445825"/>
              <a:ext cx="13700" cy="209775"/>
            </a:xfrm>
            <a:custGeom>
              <a:avLst/>
              <a:gdLst/>
              <a:ahLst/>
              <a:cxnLst/>
              <a:rect l="l" t="t" r="r" b="b"/>
              <a:pathLst>
                <a:path w="548" h="8391" extrusionOk="0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4"/>
            <p:cNvSpPr/>
            <p:nvPr/>
          </p:nvSpPr>
          <p:spPr>
            <a:xfrm>
              <a:off x="3005550" y="4067325"/>
              <a:ext cx="13700" cy="511925"/>
            </a:xfrm>
            <a:custGeom>
              <a:avLst/>
              <a:gdLst/>
              <a:ahLst/>
              <a:cxnLst/>
              <a:rect l="l" t="t" r="r" b="b"/>
              <a:pathLst>
                <a:path w="548" h="20477" extrusionOk="0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4"/>
            <p:cNvSpPr/>
            <p:nvPr/>
          </p:nvSpPr>
          <p:spPr>
            <a:xfrm>
              <a:off x="4566975" y="4538250"/>
              <a:ext cx="13675" cy="103675"/>
            </a:xfrm>
            <a:custGeom>
              <a:avLst/>
              <a:gdLst/>
              <a:ahLst/>
              <a:cxnLst/>
              <a:rect l="l" t="t" r="r" b="b"/>
              <a:pathLst>
                <a:path w="547" h="4147" extrusionOk="0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4"/>
            <p:cNvSpPr/>
            <p:nvPr/>
          </p:nvSpPr>
          <p:spPr>
            <a:xfrm>
              <a:off x="4566975" y="4294750"/>
              <a:ext cx="13675" cy="211375"/>
            </a:xfrm>
            <a:custGeom>
              <a:avLst/>
              <a:gdLst/>
              <a:ahLst/>
              <a:cxnLst/>
              <a:rect l="l" t="t" r="r" b="b"/>
              <a:pathLst>
                <a:path w="547" h="8455" extrusionOk="0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4"/>
            <p:cNvSpPr/>
            <p:nvPr/>
          </p:nvSpPr>
          <p:spPr>
            <a:xfrm>
              <a:off x="3883900" y="4236075"/>
              <a:ext cx="13700" cy="114150"/>
            </a:xfrm>
            <a:custGeom>
              <a:avLst/>
              <a:gdLst/>
              <a:ahLst/>
              <a:cxnLst/>
              <a:rect l="l" t="t" r="r" b="b"/>
              <a:pathLst>
                <a:path w="548" h="4566" extrusionOk="0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4"/>
            <p:cNvSpPr/>
            <p:nvPr/>
          </p:nvSpPr>
          <p:spPr>
            <a:xfrm>
              <a:off x="5312725" y="3703300"/>
              <a:ext cx="12875" cy="208950"/>
            </a:xfrm>
            <a:custGeom>
              <a:avLst/>
              <a:gdLst/>
              <a:ahLst/>
              <a:cxnLst/>
              <a:rect l="l" t="t" r="r" b="b"/>
              <a:pathLst>
                <a:path w="515" h="8358" extrusionOk="0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4"/>
            <p:cNvSpPr/>
            <p:nvPr/>
          </p:nvSpPr>
          <p:spPr>
            <a:xfrm>
              <a:off x="5578725" y="3255675"/>
              <a:ext cx="13675" cy="1019000"/>
            </a:xfrm>
            <a:custGeom>
              <a:avLst/>
              <a:gdLst/>
              <a:ahLst/>
              <a:cxnLst/>
              <a:rect l="l" t="t" r="r" b="b"/>
              <a:pathLst>
                <a:path w="547" h="40760" extrusionOk="0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4"/>
            <p:cNvSpPr/>
            <p:nvPr/>
          </p:nvSpPr>
          <p:spPr>
            <a:xfrm>
              <a:off x="2379550" y="3351300"/>
              <a:ext cx="13675" cy="246750"/>
            </a:xfrm>
            <a:custGeom>
              <a:avLst/>
              <a:gdLst/>
              <a:ahLst/>
              <a:cxnLst/>
              <a:rect l="l" t="t" r="r" b="b"/>
              <a:pathLst>
                <a:path w="547" h="9870" extrusionOk="0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4"/>
            <p:cNvSpPr/>
            <p:nvPr/>
          </p:nvSpPr>
          <p:spPr>
            <a:xfrm>
              <a:off x="4804850" y="284745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4"/>
            <p:cNvSpPr/>
            <p:nvPr/>
          </p:nvSpPr>
          <p:spPr>
            <a:xfrm>
              <a:off x="4797600" y="28402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4"/>
            <p:cNvSpPr/>
            <p:nvPr/>
          </p:nvSpPr>
          <p:spPr>
            <a:xfrm>
              <a:off x="3151025" y="1597825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4"/>
            <p:cNvSpPr/>
            <p:nvPr/>
          </p:nvSpPr>
          <p:spPr>
            <a:xfrm>
              <a:off x="3143775" y="15914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4"/>
            <p:cNvSpPr/>
            <p:nvPr/>
          </p:nvSpPr>
          <p:spPr>
            <a:xfrm>
              <a:off x="480485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4"/>
            <p:cNvSpPr/>
            <p:nvPr/>
          </p:nvSpPr>
          <p:spPr>
            <a:xfrm>
              <a:off x="4797600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4"/>
            <p:cNvSpPr/>
            <p:nvPr/>
          </p:nvSpPr>
          <p:spPr>
            <a:xfrm>
              <a:off x="310280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4"/>
            <p:cNvSpPr/>
            <p:nvPr/>
          </p:nvSpPr>
          <p:spPr>
            <a:xfrm>
              <a:off x="3095575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4"/>
            <p:cNvSpPr/>
            <p:nvPr/>
          </p:nvSpPr>
          <p:spPr>
            <a:xfrm>
              <a:off x="3093150" y="1874275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4"/>
            <p:cNvSpPr/>
            <p:nvPr/>
          </p:nvSpPr>
          <p:spPr>
            <a:xfrm>
              <a:off x="308672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4"/>
            <p:cNvSpPr/>
            <p:nvPr/>
          </p:nvSpPr>
          <p:spPr>
            <a:xfrm>
              <a:off x="3093150" y="334970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4"/>
            <p:cNvSpPr/>
            <p:nvPr/>
          </p:nvSpPr>
          <p:spPr>
            <a:xfrm>
              <a:off x="308672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4"/>
            <p:cNvSpPr/>
            <p:nvPr/>
          </p:nvSpPr>
          <p:spPr>
            <a:xfrm>
              <a:off x="3093150" y="284665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4"/>
            <p:cNvSpPr/>
            <p:nvPr/>
          </p:nvSpPr>
          <p:spPr>
            <a:xfrm>
              <a:off x="3086725" y="28394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4"/>
            <p:cNvSpPr/>
            <p:nvPr/>
          </p:nvSpPr>
          <p:spPr>
            <a:xfrm>
              <a:off x="4820925" y="1874275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4"/>
            <p:cNvSpPr/>
            <p:nvPr/>
          </p:nvSpPr>
          <p:spPr>
            <a:xfrm>
              <a:off x="481367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4"/>
            <p:cNvSpPr/>
            <p:nvPr/>
          </p:nvSpPr>
          <p:spPr>
            <a:xfrm>
              <a:off x="4820925" y="33497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4"/>
            <p:cNvSpPr/>
            <p:nvPr/>
          </p:nvSpPr>
          <p:spPr>
            <a:xfrm>
              <a:off x="481367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4"/>
            <p:cNvSpPr/>
            <p:nvPr/>
          </p:nvSpPr>
          <p:spPr>
            <a:xfrm>
              <a:off x="3093150" y="2358850"/>
              <a:ext cx="63525" cy="168775"/>
            </a:xfrm>
            <a:custGeom>
              <a:avLst/>
              <a:gdLst/>
              <a:ahLst/>
              <a:cxnLst/>
              <a:rect l="l" t="t" r="r" b="b"/>
              <a:pathLst>
                <a:path w="2541" h="6751" extrusionOk="0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4"/>
            <p:cNvSpPr/>
            <p:nvPr/>
          </p:nvSpPr>
          <p:spPr>
            <a:xfrm>
              <a:off x="308672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4"/>
            <p:cNvSpPr/>
            <p:nvPr/>
          </p:nvSpPr>
          <p:spPr>
            <a:xfrm>
              <a:off x="4820925" y="2358850"/>
              <a:ext cx="63500" cy="168775"/>
            </a:xfrm>
            <a:custGeom>
              <a:avLst/>
              <a:gdLst/>
              <a:ahLst/>
              <a:cxnLst/>
              <a:rect l="l" t="t" r="r" b="b"/>
              <a:pathLst>
                <a:path w="2540" h="6751" extrusionOk="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4"/>
            <p:cNvSpPr/>
            <p:nvPr/>
          </p:nvSpPr>
          <p:spPr>
            <a:xfrm>
              <a:off x="481367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4"/>
            <p:cNvSpPr/>
            <p:nvPr/>
          </p:nvSpPr>
          <p:spPr>
            <a:xfrm>
              <a:off x="3151025" y="1781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4"/>
            <p:cNvSpPr/>
            <p:nvPr/>
          </p:nvSpPr>
          <p:spPr>
            <a:xfrm>
              <a:off x="3143775" y="1773825"/>
              <a:ext cx="1688425" cy="376900"/>
            </a:xfrm>
            <a:custGeom>
              <a:avLst/>
              <a:gdLst/>
              <a:ahLst/>
              <a:cxnLst/>
              <a:rect l="l" t="t" r="r" b="b"/>
              <a:pathLst>
                <a:path w="67537" h="15076" extrusionOk="0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4"/>
            <p:cNvSpPr/>
            <p:nvPr/>
          </p:nvSpPr>
          <p:spPr>
            <a:xfrm>
              <a:off x="350540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4"/>
            <p:cNvSpPr/>
            <p:nvPr/>
          </p:nvSpPr>
          <p:spPr>
            <a:xfrm>
              <a:off x="3498175" y="1867025"/>
              <a:ext cx="109325" cy="190500"/>
            </a:xfrm>
            <a:custGeom>
              <a:avLst/>
              <a:gdLst/>
              <a:ahLst/>
              <a:cxnLst/>
              <a:rect l="l" t="t" r="r" b="b"/>
              <a:pathLst>
                <a:path w="4373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4"/>
            <p:cNvSpPr/>
            <p:nvPr/>
          </p:nvSpPr>
          <p:spPr>
            <a:xfrm>
              <a:off x="335835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4"/>
            <p:cNvSpPr/>
            <p:nvPr/>
          </p:nvSpPr>
          <p:spPr>
            <a:xfrm>
              <a:off x="3351925" y="1867025"/>
              <a:ext cx="108500" cy="190500"/>
            </a:xfrm>
            <a:custGeom>
              <a:avLst/>
              <a:gdLst/>
              <a:ahLst/>
              <a:cxnLst/>
              <a:rect l="l" t="t" r="r" b="b"/>
              <a:pathLst>
                <a:path w="4340" h="7620" extrusionOk="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4"/>
            <p:cNvSpPr/>
            <p:nvPr/>
          </p:nvSpPr>
          <p:spPr>
            <a:xfrm>
              <a:off x="3231375" y="1873475"/>
              <a:ext cx="76375" cy="177600"/>
            </a:xfrm>
            <a:custGeom>
              <a:avLst/>
              <a:gdLst/>
              <a:ahLst/>
              <a:cxnLst/>
              <a:rect l="l" t="t" r="r" b="b"/>
              <a:pathLst>
                <a:path w="3055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4"/>
            <p:cNvSpPr/>
            <p:nvPr/>
          </p:nvSpPr>
          <p:spPr>
            <a:xfrm>
              <a:off x="3224950" y="1867025"/>
              <a:ext cx="89225" cy="190500"/>
            </a:xfrm>
            <a:custGeom>
              <a:avLst/>
              <a:gdLst/>
              <a:ahLst/>
              <a:cxnLst/>
              <a:rect l="l" t="t" r="r" b="b"/>
              <a:pathLst>
                <a:path w="3569" h="7620" extrusionOk="0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4"/>
            <p:cNvSpPr/>
            <p:nvPr/>
          </p:nvSpPr>
          <p:spPr>
            <a:xfrm>
              <a:off x="3651675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4"/>
            <p:cNvSpPr/>
            <p:nvPr/>
          </p:nvSpPr>
          <p:spPr>
            <a:xfrm>
              <a:off x="3645225" y="1867025"/>
              <a:ext cx="108525" cy="190500"/>
            </a:xfrm>
            <a:custGeom>
              <a:avLst/>
              <a:gdLst/>
              <a:ahLst/>
              <a:cxnLst/>
              <a:rect l="l" t="t" r="r" b="b"/>
              <a:pathLst>
                <a:path w="4341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4"/>
            <p:cNvSpPr/>
            <p:nvPr/>
          </p:nvSpPr>
          <p:spPr>
            <a:xfrm>
              <a:off x="3797925" y="1873475"/>
              <a:ext cx="587450" cy="177600"/>
            </a:xfrm>
            <a:custGeom>
              <a:avLst/>
              <a:gdLst/>
              <a:ahLst/>
              <a:cxnLst/>
              <a:rect l="l" t="t" r="r" b="b"/>
              <a:pathLst>
                <a:path w="23498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4"/>
            <p:cNvSpPr/>
            <p:nvPr/>
          </p:nvSpPr>
          <p:spPr>
            <a:xfrm>
              <a:off x="3791500" y="1867025"/>
              <a:ext cx="600325" cy="190500"/>
            </a:xfrm>
            <a:custGeom>
              <a:avLst/>
              <a:gdLst/>
              <a:ahLst/>
              <a:cxnLst/>
              <a:rect l="l" t="t" r="r" b="b"/>
              <a:pathLst>
                <a:path w="24013" h="7620" extrusionOk="0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4"/>
            <p:cNvSpPr/>
            <p:nvPr/>
          </p:nvSpPr>
          <p:spPr>
            <a:xfrm>
              <a:off x="44970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4"/>
            <p:cNvSpPr/>
            <p:nvPr/>
          </p:nvSpPr>
          <p:spPr>
            <a:xfrm>
              <a:off x="4490625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4"/>
            <p:cNvSpPr/>
            <p:nvPr/>
          </p:nvSpPr>
          <p:spPr>
            <a:xfrm>
              <a:off x="46722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4"/>
            <p:cNvSpPr/>
            <p:nvPr/>
          </p:nvSpPr>
          <p:spPr>
            <a:xfrm>
              <a:off x="4665825" y="1903200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4"/>
            <p:cNvSpPr/>
            <p:nvPr/>
          </p:nvSpPr>
          <p:spPr>
            <a:xfrm>
              <a:off x="423590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4"/>
            <p:cNvSpPr/>
            <p:nvPr/>
          </p:nvSpPr>
          <p:spPr>
            <a:xfrm>
              <a:off x="4229450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4"/>
            <p:cNvSpPr/>
            <p:nvPr/>
          </p:nvSpPr>
          <p:spPr>
            <a:xfrm>
              <a:off x="3214500" y="2143475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4"/>
            <p:cNvSpPr/>
            <p:nvPr/>
          </p:nvSpPr>
          <p:spPr>
            <a:xfrm>
              <a:off x="3207275" y="2137050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4"/>
            <p:cNvSpPr/>
            <p:nvPr/>
          </p:nvSpPr>
          <p:spPr>
            <a:xfrm>
              <a:off x="3151025" y="2268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4"/>
            <p:cNvSpPr/>
            <p:nvPr/>
          </p:nvSpPr>
          <p:spPr>
            <a:xfrm>
              <a:off x="3143775" y="2260800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4"/>
            <p:cNvSpPr/>
            <p:nvPr/>
          </p:nvSpPr>
          <p:spPr>
            <a:xfrm>
              <a:off x="335835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4"/>
            <p:cNvSpPr/>
            <p:nvPr/>
          </p:nvSpPr>
          <p:spPr>
            <a:xfrm>
              <a:off x="3351925" y="2354025"/>
              <a:ext cx="108500" cy="190475"/>
            </a:xfrm>
            <a:custGeom>
              <a:avLst/>
              <a:gdLst/>
              <a:ahLst/>
              <a:cxnLst/>
              <a:rect l="l" t="t" r="r" b="b"/>
              <a:pathLst>
                <a:path w="4340" h="7619" extrusionOk="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4"/>
            <p:cNvSpPr/>
            <p:nvPr/>
          </p:nvSpPr>
          <p:spPr>
            <a:xfrm>
              <a:off x="3651675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4"/>
            <p:cNvSpPr/>
            <p:nvPr/>
          </p:nvSpPr>
          <p:spPr>
            <a:xfrm>
              <a:off x="3645225" y="2354025"/>
              <a:ext cx="108525" cy="190475"/>
            </a:xfrm>
            <a:custGeom>
              <a:avLst/>
              <a:gdLst/>
              <a:ahLst/>
              <a:cxnLst/>
              <a:rect l="l" t="t" r="r" b="b"/>
              <a:pathLst>
                <a:path w="4341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4"/>
            <p:cNvSpPr/>
            <p:nvPr/>
          </p:nvSpPr>
          <p:spPr>
            <a:xfrm>
              <a:off x="350540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4"/>
            <p:cNvSpPr/>
            <p:nvPr/>
          </p:nvSpPr>
          <p:spPr>
            <a:xfrm>
              <a:off x="3498175" y="2354025"/>
              <a:ext cx="109325" cy="190475"/>
            </a:xfrm>
            <a:custGeom>
              <a:avLst/>
              <a:gdLst/>
              <a:ahLst/>
              <a:cxnLst/>
              <a:rect l="l" t="t" r="r" b="b"/>
              <a:pathLst>
                <a:path w="4373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4"/>
            <p:cNvSpPr/>
            <p:nvPr/>
          </p:nvSpPr>
          <p:spPr>
            <a:xfrm>
              <a:off x="3231375" y="2360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4"/>
            <p:cNvSpPr/>
            <p:nvPr/>
          </p:nvSpPr>
          <p:spPr>
            <a:xfrm>
              <a:off x="3224950" y="2354025"/>
              <a:ext cx="89225" cy="190475"/>
            </a:xfrm>
            <a:custGeom>
              <a:avLst/>
              <a:gdLst/>
              <a:ahLst/>
              <a:cxnLst/>
              <a:rect l="l" t="t" r="r" b="b"/>
              <a:pathLst>
                <a:path w="3569" h="7619" extrusionOk="0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4"/>
            <p:cNvSpPr/>
            <p:nvPr/>
          </p:nvSpPr>
          <p:spPr>
            <a:xfrm>
              <a:off x="3797925" y="2360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4"/>
            <p:cNvSpPr/>
            <p:nvPr/>
          </p:nvSpPr>
          <p:spPr>
            <a:xfrm>
              <a:off x="3791500" y="2354025"/>
              <a:ext cx="600325" cy="190475"/>
            </a:xfrm>
            <a:custGeom>
              <a:avLst/>
              <a:gdLst/>
              <a:ahLst/>
              <a:cxnLst/>
              <a:rect l="l" t="t" r="r" b="b"/>
              <a:pathLst>
                <a:path w="24013" h="7619" extrusionOk="0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4"/>
            <p:cNvSpPr/>
            <p:nvPr/>
          </p:nvSpPr>
          <p:spPr>
            <a:xfrm>
              <a:off x="44970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4"/>
            <p:cNvSpPr/>
            <p:nvPr/>
          </p:nvSpPr>
          <p:spPr>
            <a:xfrm>
              <a:off x="4490625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4"/>
            <p:cNvSpPr/>
            <p:nvPr/>
          </p:nvSpPr>
          <p:spPr>
            <a:xfrm>
              <a:off x="46722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4"/>
            <p:cNvSpPr/>
            <p:nvPr/>
          </p:nvSpPr>
          <p:spPr>
            <a:xfrm>
              <a:off x="4665825" y="2390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4"/>
            <p:cNvSpPr/>
            <p:nvPr/>
          </p:nvSpPr>
          <p:spPr>
            <a:xfrm>
              <a:off x="423590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4"/>
            <p:cNvSpPr/>
            <p:nvPr/>
          </p:nvSpPr>
          <p:spPr>
            <a:xfrm>
              <a:off x="4229450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4"/>
            <p:cNvSpPr/>
            <p:nvPr/>
          </p:nvSpPr>
          <p:spPr>
            <a:xfrm>
              <a:off x="3214500" y="2630475"/>
              <a:ext cx="1546975" cy="124575"/>
            </a:xfrm>
            <a:custGeom>
              <a:avLst/>
              <a:gdLst/>
              <a:ahLst/>
              <a:cxnLst/>
              <a:rect l="l" t="t" r="r" b="b"/>
              <a:pathLst>
                <a:path w="61879" h="4983" extrusionOk="0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4"/>
            <p:cNvSpPr/>
            <p:nvPr/>
          </p:nvSpPr>
          <p:spPr>
            <a:xfrm>
              <a:off x="3207275" y="2624050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4"/>
            <p:cNvSpPr/>
            <p:nvPr/>
          </p:nvSpPr>
          <p:spPr>
            <a:xfrm>
              <a:off x="3151025" y="2755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4"/>
            <p:cNvSpPr/>
            <p:nvPr/>
          </p:nvSpPr>
          <p:spPr>
            <a:xfrm>
              <a:off x="3143775" y="27478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4"/>
            <p:cNvSpPr/>
            <p:nvPr/>
          </p:nvSpPr>
          <p:spPr>
            <a:xfrm>
              <a:off x="350540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4"/>
            <p:cNvSpPr/>
            <p:nvPr/>
          </p:nvSpPr>
          <p:spPr>
            <a:xfrm>
              <a:off x="3498175" y="2840200"/>
              <a:ext cx="109325" cy="191300"/>
            </a:xfrm>
            <a:custGeom>
              <a:avLst/>
              <a:gdLst/>
              <a:ahLst/>
              <a:cxnLst/>
              <a:rect l="l" t="t" r="r" b="b"/>
              <a:pathLst>
                <a:path w="4373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4"/>
            <p:cNvSpPr/>
            <p:nvPr/>
          </p:nvSpPr>
          <p:spPr>
            <a:xfrm>
              <a:off x="3651675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4"/>
            <p:cNvSpPr/>
            <p:nvPr/>
          </p:nvSpPr>
          <p:spPr>
            <a:xfrm>
              <a:off x="3645225" y="2840200"/>
              <a:ext cx="108525" cy="191300"/>
            </a:xfrm>
            <a:custGeom>
              <a:avLst/>
              <a:gdLst/>
              <a:ahLst/>
              <a:cxnLst/>
              <a:rect l="l" t="t" r="r" b="b"/>
              <a:pathLst>
                <a:path w="4341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4"/>
            <p:cNvSpPr/>
            <p:nvPr/>
          </p:nvSpPr>
          <p:spPr>
            <a:xfrm>
              <a:off x="335835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4"/>
            <p:cNvSpPr/>
            <p:nvPr/>
          </p:nvSpPr>
          <p:spPr>
            <a:xfrm>
              <a:off x="3351925" y="2840200"/>
              <a:ext cx="108500" cy="191300"/>
            </a:xfrm>
            <a:custGeom>
              <a:avLst/>
              <a:gdLst/>
              <a:ahLst/>
              <a:cxnLst/>
              <a:rect l="l" t="t" r="r" b="b"/>
              <a:pathLst>
                <a:path w="4340" h="7652" extrusionOk="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4"/>
            <p:cNvSpPr/>
            <p:nvPr/>
          </p:nvSpPr>
          <p:spPr>
            <a:xfrm>
              <a:off x="3797925" y="2847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4"/>
            <p:cNvSpPr/>
            <p:nvPr/>
          </p:nvSpPr>
          <p:spPr>
            <a:xfrm>
              <a:off x="3791500" y="2840200"/>
              <a:ext cx="600325" cy="191300"/>
            </a:xfrm>
            <a:custGeom>
              <a:avLst/>
              <a:gdLst/>
              <a:ahLst/>
              <a:cxnLst/>
              <a:rect l="l" t="t" r="r" b="b"/>
              <a:pathLst>
                <a:path w="24013" h="7652" extrusionOk="0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4"/>
            <p:cNvSpPr/>
            <p:nvPr/>
          </p:nvSpPr>
          <p:spPr>
            <a:xfrm>
              <a:off x="3231375" y="2847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4"/>
            <p:cNvSpPr/>
            <p:nvPr/>
          </p:nvSpPr>
          <p:spPr>
            <a:xfrm>
              <a:off x="3224950" y="2840200"/>
              <a:ext cx="89225" cy="191300"/>
            </a:xfrm>
            <a:custGeom>
              <a:avLst/>
              <a:gdLst/>
              <a:ahLst/>
              <a:cxnLst/>
              <a:rect l="l" t="t" r="r" b="b"/>
              <a:pathLst>
                <a:path w="3569" h="7652" extrusionOk="0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4"/>
            <p:cNvSpPr/>
            <p:nvPr/>
          </p:nvSpPr>
          <p:spPr>
            <a:xfrm>
              <a:off x="44970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4"/>
            <p:cNvSpPr/>
            <p:nvPr/>
          </p:nvSpPr>
          <p:spPr>
            <a:xfrm>
              <a:off x="4490625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4"/>
            <p:cNvSpPr/>
            <p:nvPr/>
          </p:nvSpPr>
          <p:spPr>
            <a:xfrm>
              <a:off x="46722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4"/>
            <p:cNvSpPr/>
            <p:nvPr/>
          </p:nvSpPr>
          <p:spPr>
            <a:xfrm>
              <a:off x="4665825" y="2877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4"/>
            <p:cNvSpPr/>
            <p:nvPr/>
          </p:nvSpPr>
          <p:spPr>
            <a:xfrm>
              <a:off x="423590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4"/>
            <p:cNvSpPr/>
            <p:nvPr/>
          </p:nvSpPr>
          <p:spPr>
            <a:xfrm>
              <a:off x="4229450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4"/>
            <p:cNvSpPr/>
            <p:nvPr/>
          </p:nvSpPr>
          <p:spPr>
            <a:xfrm>
              <a:off x="3214500" y="3117450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4"/>
            <p:cNvSpPr/>
            <p:nvPr/>
          </p:nvSpPr>
          <p:spPr>
            <a:xfrm>
              <a:off x="3207275" y="3111025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4"/>
            <p:cNvSpPr/>
            <p:nvPr/>
          </p:nvSpPr>
          <p:spPr>
            <a:xfrm>
              <a:off x="3151025" y="3242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4"/>
            <p:cNvSpPr/>
            <p:nvPr/>
          </p:nvSpPr>
          <p:spPr>
            <a:xfrm>
              <a:off x="3143775" y="3234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4"/>
            <p:cNvSpPr/>
            <p:nvPr/>
          </p:nvSpPr>
          <p:spPr>
            <a:xfrm>
              <a:off x="3651675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4"/>
            <p:cNvSpPr/>
            <p:nvPr/>
          </p:nvSpPr>
          <p:spPr>
            <a:xfrm>
              <a:off x="3645225" y="3327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4"/>
            <p:cNvSpPr/>
            <p:nvPr/>
          </p:nvSpPr>
          <p:spPr>
            <a:xfrm>
              <a:off x="335835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4"/>
            <p:cNvSpPr/>
            <p:nvPr/>
          </p:nvSpPr>
          <p:spPr>
            <a:xfrm>
              <a:off x="3351925" y="3327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4"/>
            <p:cNvSpPr/>
            <p:nvPr/>
          </p:nvSpPr>
          <p:spPr>
            <a:xfrm>
              <a:off x="350540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64"/>
            <p:cNvSpPr/>
            <p:nvPr/>
          </p:nvSpPr>
          <p:spPr>
            <a:xfrm>
              <a:off x="3498175" y="3327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64"/>
            <p:cNvSpPr/>
            <p:nvPr/>
          </p:nvSpPr>
          <p:spPr>
            <a:xfrm>
              <a:off x="3231375" y="3334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64"/>
            <p:cNvSpPr/>
            <p:nvPr/>
          </p:nvSpPr>
          <p:spPr>
            <a:xfrm>
              <a:off x="3224950" y="3327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64"/>
            <p:cNvSpPr/>
            <p:nvPr/>
          </p:nvSpPr>
          <p:spPr>
            <a:xfrm>
              <a:off x="3797925" y="3334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4"/>
            <p:cNvSpPr/>
            <p:nvPr/>
          </p:nvSpPr>
          <p:spPr>
            <a:xfrm>
              <a:off x="3791500" y="3327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4"/>
            <p:cNvSpPr/>
            <p:nvPr/>
          </p:nvSpPr>
          <p:spPr>
            <a:xfrm>
              <a:off x="44970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4"/>
            <p:cNvSpPr/>
            <p:nvPr/>
          </p:nvSpPr>
          <p:spPr>
            <a:xfrm>
              <a:off x="4490625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64"/>
            <p:cNvSpPr/>
            <p:nvPr/>
          </p:nvSpPr>
          <p:spPr>
            <a:xfrm>
              <a:off x="46722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4"/>
            <p:cNvSpPr/>
            <p:nvPr/>
          </p:nvSpPr>
          <p:spPr>
            <a:xfrm>
              <a:off x="4665825" y="3364175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64"/>
            <p:cNvSpPr/>
            <p:nvPr/>
          </p:nvSpPr>
          <p:spPr>
            <a:xfrm>
              <a:off x="423590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64"/>
            <p:cNvSpPr/>
            <p:nvPr/>
          </p:nvSpPr>
          <p:spPr>
            <a:xfrm>
              <a:off x="4229450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4"/>
            <p:cNvSpPr/>
            <p:nvPr/>
          </p:nvSpPr>
          <p:spPr>
            <a:xfrm>
              <a:off x="3214500" y="3604450"/>
              <a:ext cx="1546975" cy="123775"/>
            </a:xfrm>
            <a:custGeom>
              <a:avLst/>
              <a:gdLst/>
              <a:ahLst/>
              <a:cxnLst/>
              <a:rect l="l" t="t" r="r" b="b"/>
              <a:pathLst>
                <a:path w="61879" h="4951" extrusionOk="0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4"/>
            <p:cNvSpPr/>
            <p:nvPr/>
          </p:nvSpPr>
          <p:spPr>
            <a:xfrm>
              <a:off x="3207275" y="3598025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64"/>
            <p:cNvSpPr/>
            <p:nvPr/>
          </p:nvSpPr>
          <p:spPr>
            <a:xfrm>
              <a:off x="3151025" y="3728200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64"/>
            <p:cNvSpPr/>
            <p:nvPr/>
          </p:nvSpPr>
          <p:spPr>
            <a:xfrm>
              <a:off x="3143775" y="3721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64"/>
            <p:cNvSpPr/>
            <p:nvPr/>
          </p:nvSpPr>
          <p:spPr>
            <a:xfrm>
              <a:off x="335835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64"/>
            <p:cNvSpPr/>
            <p:nvPr/>
          </p:nvSpPr>
          <p:spPr>
            <a:xfrm>
              <a:off x="3351925" y="3814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64"/>
            <p:cNvSpPr/>
            <p:nvPr/>
          </p:nvSpPr>
          <p:spPr>
            <a:xfrm>
              <a:off x="350540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64"/>
            <p:cNvSpPr/>
            <p:nvPr/>
          </p:nvSpPr>
          <p:spPr>
            <a:xfrm>
              <a:off x="3498175" y="3814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64"/>
            <p:cNvSpPr/>
            <p:nvPr/>
          </p:nvSpPr>
          <p:spPr>
            <a:xfrm>
              <a:off x="3651675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64"/>
            <p:cNvSpPr/>
            <p:nvPr/>
          </p:nvSpPr>
          <p:spPr>
            <a:xfrm>
              <a:off x="3645225" y="3814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64"/>
            <p:cNvSpPr/>
            <p:nvPr/>
          </p:nvSpPr>
          <p:spPr>
            <a:xfrm>
              <a:off x="3231375" y="3821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4"/>
            <p:cNvSpPr/>
            <p:nvPr/>
          </p:nvSpPr>
          <p:spPr>
            <a:xfrm>
              <a:off x="3224950" y="3814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4"/>
            <p:cNvSpPr/>
            <p:nvPr/>
          </p:nvSpPr>
          <p:spPr>
            <a:xfrm>
              <a:off x="3797925" y="3821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4"/>
            <p:cNvSpPr/>
            <p:nvPr/>
          </p:nvSpPr>
          <p:spPr>
            <a:xfrm>
              <a:off x="3791500" y="3814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4"/>
            <p:cNvSpPr/>
            <p:nvPr/>
          </p:nvSpPr>
          <p:spPr>
            <a:xfrm>
              <a:off x="44970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4"/>
            <p:cNvSpPr/>
            <p:nvPr/>
          </p:nvSpPr>
          <p:spPr>
            <a:xfrm>
              <a:off x="4490625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64"/>
            <p:cNvSpPr/>
            <p:nvPr/>
          </p:nvSpPr>
          <p:spPr>
            <a:xfrm>
              <a:off x="46722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4"/>
            <p:cNvSpPr/>
            <p:nvPr/>
          </p:nvSpPr>
          <p:spPr>
            <a:xfrm>
              <a:off x="4665825" y="3851150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4"/>
            <p:cNvSpPr/>
            <p:nvPr/>
          </p:nvSpPr>
          <p:spPr>
            <a:xfrm>
              <a:off x="423590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4"/>
            <p:cNvSpPr/>
            <p:nvPr/>
          </p:nvSpPr>
          <p:spPr>
            <a:xfrm>
              <a:off x="4229450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5" name="Google Shape;3815;p64"/>
          <p:cNvGrpSpPr/>
          <p:nvPr/>
        </p:nvGrpSpPr>
        <p:grpSpPr>
          <a:xfrm>
            <a:off x="5946219" y="2720946"/>
            <a:ext cx="1729343" cy="1578106"/>
            <a:chOff x="1171725" y="542675"/>
            <a:chExt cx="5016950" cy="4578200"/>
          </a:xfrm>
        </p:grpSpPr>
        <p:sp>
          <p:nvSpPr>
            <p:cNvPr id="3816" name="Google Shape;3816;p64"/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64"/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64"/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64"/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64"/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64"/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64"/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64"/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64"/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64"/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4"/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4"/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4"/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4"/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4"/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4"/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4"/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4"/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4"/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4"/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4"/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4"/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4"/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4"/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4"/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4"/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4"/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4"/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4"/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4"/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4"/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64"/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64"/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64"/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64"/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64"/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64"/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64"/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64"/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64"/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64"/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64"/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64"/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64"/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64"/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64"/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64"/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64"/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64"/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64"/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64"/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64"/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64"/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64"/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64"/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64"/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64"/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64"/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64"/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64"/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64"/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64"/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64"/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64"/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64"/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64"/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64"/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64"/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64"/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64"/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64"/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64"/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64"/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64"/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64"/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64"/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64"/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64"/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64"/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64"/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64"/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64"/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64"/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64"/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64"/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64"/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64"/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64"/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64"/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64"/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64"/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64"/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64"/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64"/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64"/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64"/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64"/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4"/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4"/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4"/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64"/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64"/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4"/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4"/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4"/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64"/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64"/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64"/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64"/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64"/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64"/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64"/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64"/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64"/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64"/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64"/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64"/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64"/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64"/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64"/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64"/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64"/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64"/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64"/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64"/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64"/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64"/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64"/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64"/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64"/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64"/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64"/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64"/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64"/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64"/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64"/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64"/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64"/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64"/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64"/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64"/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64"/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64"/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64"/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64"/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64"/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64"/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64"/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64"/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64"/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64"/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64"/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64"/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64"/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64"/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64"/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64"/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64"/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64"/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64"/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64"/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64"/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64"/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64"/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64"/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64"/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64"/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64"/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64"/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64"/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64"/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64"/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64"/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64"/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64"/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64"/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64"/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64"/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64"/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64"/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64"/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64"/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64"/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64"/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64"/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64"/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64"/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64"/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64"/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64"/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64"/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64"/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64"/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64"/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64"/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64"/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64"/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64"/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64"/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64"/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64"/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64"/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64"/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9" name="Google Shape;4019;p64"/>
          <p:cNvGrpSpPr/>
          <p:nvPr/>
        </p:nvGrpSpPr>
        <p:grpSpPr>
          <a:xfrm>
            <a:off x="6187249" y="804992"/>
            <a:ext cx="1475957" cy="1578476"/>
            <a:chOff x="1744400" y="429725"/>
            <a:chExt cx="4623925" cy="4948200"/>
          </a:xfrm>
        </p:grpSpPr>
        <p:sp>
          <p:nvSpPr>
            <p:cNvPr id="4020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1" name="Google Shape;4241;p64"/>
          <p:cNvGrpSpPr/>
          <p:nvPr/>
        </p:nvGrpSpPr>
        <p:grpSpPr>
          <a:xfrm>
            <a:off x="1468639" y="2720609"/>
            <a:ext cx="1731784" cy="1581063"/>
            <a:chOff x="1338075" y="463925"/>
            <a:chExt cx="5022575" cy="4585450"/>
          </a:xfrm>
        </p:grpSpPr>
        <p:sp>
          <p:nvSpPr>
            <p:cNvPr id="4242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6" name="Google Shape;4506;p64"/>
          <p:cNvGrpSpPr/>
          <p:nvPr/>
        </p:nvGrpSpPr>
        <p:grpSpPr>
          <a:xfrm>
            <a:off x="3689130" y="790094"/>
            <a:ext cx="1951492" cy="1581008"/>
            <a:chOff x="556125" y="238075"/>
            <a:chExt cx="6466175" cy="5235125"/>
          </a:xfrm>
        </p:grpSpPr>
        <p:sp>
          <p:nvSpPr>
            <p:cNvPr id="4507" name="Google Shape;4507;p64"/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64"/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64"/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64"/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64"/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64"/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64"/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64"/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64"/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64"/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64"/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4"/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4"/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4"/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4"/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4"/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4"/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4"/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4"/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4"/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4"/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4"/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4"/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4"/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4"/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4"/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4"/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4"/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4"/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4"/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4"/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4"/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4"/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4"/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4"/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4"/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4"/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4"/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4"/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4"/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4"/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4"/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4"/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4"/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4"/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4"/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4"/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4"/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4"/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4"/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4"/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4"/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4"/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4"/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4"/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4"/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4"/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4"/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4"/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4"/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4"/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4"/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4"/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4"/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4"/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4"/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4"/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4"/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4"/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4"/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4"/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4"/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4"/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4"/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4"/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4"/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4"/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4"/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4"/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4"/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4"/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4"/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4"/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4"/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4"/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4"/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4"/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4"/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4"/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4"/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4"/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4"/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4"/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4"/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4"/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4"/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4"/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4"/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4"/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4"/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4"/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4"/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4"/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4"/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4"/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4"/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4"/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4"/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4"/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4"/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4"/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4"/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4"/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4"/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4"/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4"/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4"/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4"/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4"/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4"/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4"/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4"/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4"/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4"/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4"/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4"/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4"/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4"/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4"/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4"/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4"/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4"/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4"/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4"/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4"/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4"/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4"/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4"/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4"/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4"/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4"/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4"/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4"/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4"/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4"/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4"/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4"/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4"/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64"/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64"/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64"/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64"/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64"/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64"/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64"/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64"/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64"/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64"/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64"/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64"/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64"/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64"/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64"/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64"/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64"/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64"/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64"/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64"/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4"/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4"/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4"/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4"/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4"/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4"/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4"/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4"/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4"/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4"/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4"/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4"/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4"/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4"/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4"/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4"/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4"/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4"/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4"/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4"/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4"/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4"/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4"/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4"/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4"/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4"/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4"/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4"/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4"/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4"/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4"/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4"/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4"/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4"/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64"/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64"/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4"/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4"/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4"/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4"/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4"/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4"/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4"/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4"/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4"/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4"/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4"/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4"/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4"/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4"/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4"/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4"/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4"/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64"/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64"/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4"/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4"/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4"/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4"/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4"/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4"/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4"/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4"/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4"/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4"/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4"/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4"/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4"/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4"/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4"/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64"/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64"/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64"/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64"/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64"/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64"/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64"/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64"/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64"/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64"/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64"/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64"/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64"/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64"/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64"/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64"/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64"/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64"/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64"/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6" name="Google Shape;4766;p64"/>
          <p:cNvGrpSpPr/>
          <p:nvPr/>
        </p:nvGrpSpPr>
        <p:grpSpPr>
          <a:xfrm>
            <a:off x="3970027" y="2722170"/>
            <a:ext cx="1419894" cy="1575237"/>
            <a:chOff x="1260950" y="-166737"/>
            <a:chExt cx="5129675" cy="5643987"/>
          </a:xfrm>
        </p:grpSpPr>
        <p:sp>
          <p:nvSpPr>
            <p:cNvPr id="4767" name="Google Shape;4767;p64"/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64"/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64"/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64"/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64"/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64"/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64"/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64"/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64"/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64"/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64"/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64"/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64"/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64"/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64"/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64"/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64"/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64"/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64"/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64"/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64"/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64"/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64"/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64"/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64"/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64"/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64"/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64"/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64"/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64"/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64"/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64"/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64"/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64"/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64"/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64"/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64"/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64"/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64"/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64"/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64"/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64"/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64"/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64"/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64"/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64"/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64"/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64"/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64"/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64"/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64"/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64"/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64"/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64"/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64"/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64"/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64"/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64"/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64"/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64"/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64"/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64"/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64"/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64"/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64"/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64"/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64"/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64"/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64"/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64"/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64"/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64"/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64"/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64"/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64"/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64"/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64"/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64"/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64"/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64"/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64"/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64"/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64"/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64"/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64"/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64"/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64"/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64"/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64"/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64"/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64"/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64"/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64"/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64"/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64"/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64"/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64"/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64"/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64"/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64"/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64"/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64"/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64"/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64"/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64"/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64"/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64"/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64"/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64"/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64"/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64"/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64"/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64"/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64"/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64"/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64"/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64"/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64"/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64"/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64"/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64"/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64"/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64"/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64"/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64"/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64"/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64"/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64"/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64"/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64"/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64"/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64"/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64"/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64"/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64"/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64"/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64"/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64"/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64"/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64"/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64"/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64"/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64"/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64"/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64"/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64"/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64"/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64"/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64"/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4"/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4"/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4"/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4"/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4"/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64"/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64"/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64"/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64"/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64"/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64"/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64"/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64"/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64"/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64"/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64"/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64"/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64"/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4"/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4"/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4"/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4"/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4"/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4"/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4"/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4"/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4"/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4"/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64"/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79418" y="2371102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Събиране на  данни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574471" y="2383468"/>
            <a:ext cx="235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Преглед в реално време  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5996707" y="2429496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Статистически анализ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924794" y="4293419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Напътствие и аларми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415519" y="4293417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Контролни параметри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4083627" y="4293418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IA </a:t>
            </a:r>
            <a:r>
              <a:rPr lang="bg-BG" dirty="0" smtClean="0"/>
              <a:t>съветник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203450" y="1710972"/>
            <a:ext cx="5195328" cy="1423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smtClean="0"/>
              <a:t>Благодарим </a:t>
            </a:r>
            <a:r>
              <a:rPr lang="bg-BG" sz="5400" dirty="0" smtClean="0"/>
              <a:t>за вниманието</a:t>
            </a:r>
            <a:r>
              <a:rPr lang="en" sz="5400" dirty="0" smtClean="0"/>
              <a:t>!</a:t>
            </a:r>
            <a:endParaRPr sz="5400" dirty="0"/>
          </a:p>
        </p:txBody>
      </p:sp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2933525" y="2699917"/>
            <a:ext cx="32769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Проблем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  <a:buClr>
                <a:srgbClr val="30394B"/>
              </a:buClr>
            </a:pPr>
            <a:endParaRPr lang="ru-RU" dirty="0" smtClean="0"/>
          </a:p>
          <a:p>
            <a:pPr marL="152400" lvl="0" indent="0" algn="ctr">
              <a:spcBef>
                <a:spcPts val="1600"/>
              </a:spcBef>
              <a:buClr>
                <a:srgbClr val="30394B"/>
              </a:buClr>
              <a:buNone/>
            </a:pPr>
            <a:r>
              <a:rPr lang="bg-BG" sz="1400" dirty="0" smtClean="0"/>
              <a:t>В съвременния свят  живота ни протича не съвсем оптимално. Подложени сме на редица важни за здравето ни проблеми като: </a:t>
            </a:r>
            <a:endParaRPr lang="ru-RU" sz="1400" dirty="0"/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Нередовна и неправилна физическа активност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Прекомерен стрес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 Прекалено време в статична поза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Недостатъчен  и непълноценен сън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Малко и ограничено време за  разходки и време сред природата.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Нередовно и  некачествено хранене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6158289" y="260105"/>
            <a:ext cx="1757624" cy="8299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Цели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591132" y="55607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Да не губим времето си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43058" y="429768"/>
            <a:ext cx="2658326" cy="46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43955" y="1620405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Да бъдем здрави 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77017" y="271405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Да бъдем продуктивни още от малки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07200" y="343962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588779" y="382767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Да имаме повече време 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2063219" y="773915"/>
            <a:ext cx="4809600" cy="320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Технологиите трябва да са ни полезни. Те могат да следят, анализират и помагат да живеем правилно.</a:t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Решението е !!!!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17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76916" y="618170"/>
            <a:ext cx="1679127" cy="1679127"/>
            <a:chOff x="3732436" y="526916"/>
            <a:chExt cx="1679127" cy="1679127"/>
          </a:xfrm>
        </p:grpSpPr>
        <p:grpSp>
          <p:nvGrpSpPr>
            <p:cNvPr id="2162" name="Google Shape;2162;p39"/>
            <p:cNvGrpSpPr/>
            <p:nvPr/>
          </p:nvGrpSpPr>
          <p:grpSpPr>
            <a:xfrm>
              <a:off x="3732436" y="526916"/>
              <a:ext cx="1679127" cy="1679127"/>
              <a:chOff x="3614228" y="234880"/>
              <a:chExt cx="1915500" cy="1915500"/>
            </a:xfrm>
          </p:grpSpPr>
          <p:sp>
            <p:nvSpPr>
              <p:cNvPr id="2163" name="Google Shape;2163;p39"/>
              <p:cNvSpPr/>
              <p:nvPr/>
            </p:nvSpPr>
            <p:spPr>
              <a:xfrm>
                <a:off x="3614228" y="234880"/>
                <a:ext cx="1915500" cy="19155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9"/>
              <p:cNvSpPr/>
              <p:nvPr/>
            </p:nvSpPr>
            <p:spPr>
              <a:xfrm>
                <a:off x="3869711" y="490401"/>
                <a:ext cx="1404000" cy="14040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5" name="Google Shape;2165;p39"/>
            <p:cNvSpPr txBox="1"/>
            <p:nvPr/>
          </p:nvSpPr>
          <p:spPr>
            <a:xfrm>
              <a:off x="4030483" y="1477648"/>
              <a:ext cx="10656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grpSp>
          <p:nvGrpSpPr>
            <p:cNvPr id="2166" name="Google Shape;2166;p39"/>
            <p:cNvGrpSpPr/>
            <p:nvPr/>
          </p:nvGrpSpPr>
          <p:grpSpPr>
            <a:xfrm>
              <a:off x="4276542" y="950661"/>
              <a:ext cx="591455" cy="590639"/>
              <a:chOff x="1190625" y="238125"/>
              <a:chExt cx="5238750" cy="5231522"/>
            </a:xfrm>
          </p:grpSpPr>
          <p:sp>
            <p:nvSpPr>
              <p:cNvPr id="2167" name="Google Shape;2167;p39"/>
              <p:cNvSpPr/>
              <p:nvPr/>
            </p:nvSpPr>
            <p:spPr>
              <a:xfrm>
                <a:off x="1190625" y="259324"/>
                <a:ext cx="5238750" cy="5210323"/>
              </a:xfrm>
              <a:custGeom>
                <a:avLst/>
                <a:gdLst/>
                <a:ahLst/>
                <a:cxnLst/>
                <a:rect l="l" t="t" r="r" b="b"/>
                <a:pathLst>
                  <a:path w="209550" h="208413" extrusionOk="0">
                    <a:moveTo>
                      <a:pt x="149830" y="7449"/>
                    </a:moveTo>
                    <a:lnTo>
                      <a:pt x="163530" y="9379"/>
                    </a:lnTo>
                    <a:lnTo>
                      <a:pt x="162179" y="19412"/>
                    </a:lnTo>
                    <a:cubicBezTo>
                      <a:pt x="161311" y="25105"/>
                      <a:pt x="165267" y="30411"/>
                      <a:pt x="170959" y="31279"/>
                    </a:cubicBezTo>
                    <a:cubicBezTo>
                      <a:pt x="171435" y="31345"/>
                      <a:pt x="171909" y="31377"/>
                      <a:pt x="172378" y="31377"/>
                    </a:cubicBezTo>
                    <a:cubicBezTo>
                      <a:pt x="174663" y="31377"/>
                      <a:pt x="176836" y="30614"/>
                      <a:pt x="178677" y="29253"/>
                    </a:cubicBezTo>
                    <a:lnTo>
                      <a:pt x="186878" y="23175"/>
                    </a:lnTo>
                    <a:lnTo>
                      <a:pt x="195175" y="34270"/>
                    </a:lnTo>
                    <a:lnTo>
                      <a:pt x="187071" y="40348"/>
                    </a:lnTo>
                    <a:cubicBezTo>
                      <a:pt x="182440" y="43821"/>
                      <a:pt x="181475" y="50382"/>
                      <a:pt x="184948" y="54916"/>
                    </a:cubicBezTo>
                    <a:cubicBezTo>
                      <a:pt x="186588" y="57135"/>
                      <a:pt x="189097" y="58679"/>
                      <a:pt x="191798" y="59065"/>
                    </a:cubicBezTo>
                    <a:lnTo>
                      <a:pt x="201832" y="60415"/>
                    </a:lnTo>
                    <a:lnTo>
                      <a:pt x="199902" y="74212"/>
                    </a:lnTo>
                    <a:lnTo>
                      <a:pt x="189869" y="72765"/>
                    </a:lnTo>
                    <a:cubicBezTo>
                      <a:pt x="189391" y="72700"/>
                      <a:pt x="188917" y="72668"/>
                      <a:pt x="188447" y="72668"/>
                    </a:cubicBezTo>
                    <a:cubicBezTo>
                      <a:pt x="183318" y="72668"/>
                      <a:pt x="178797" y="76426"/>
                      <a:pt x="178002" y="81641"/>
                    </a:cubicBezTo>
                    <a:cubicBezTo>
                      <a:pt x="177616" y="84342"/>
                      <a:pt x="178388" y="87140"/>
                      <a:pt x="180028" y="89359"/>
                    </a:cubicBezTo>
                    <a:lnTo>
                      <a:pt x="186106" y="97463"/>
                    </a:lnTo>
                    <a:lnTo>
                      <a:pt x="175011" y="105760"/>
                    </a:lnTo>
                    <a:lnTo>
                      <a:pt x="168933" y="97656"/>
                    </a:lnTo>
                    <a:cubicBezTo>
                      <a:pt x="166888" y="94930"/>
                      <a:pt x="163773" y="93507"/>
                      <a:pt x="160632" y="93507"/>
                    </a:cubicBezTo>
                    <a:cubicBezTo>
                      <a:pt x="158437" y="93507"/>
                      <a:pt x="156230" y="94201"/>
                      <a:pt x="154365" y="95630"/>
                    </a:cubicBezTo>
                    <a:cubicBezTo>
                      <a:pt x="152146" y="97270"/>
                      <a:pt x="150698" y="99682"/>
                      <a:pt x="150216" y="102480"/>
                    </a:cubicBezTo>
                    <a:lnTo>
                      <a:pt x="148865" y="112514"/>
                    </a:lnTo>
                    <a:lnTo>
                      <a:pt x="135069" y="110584"/>
                    </a:lnTo>
                    <a:lnTo>
                      <a:pt x="136516" y="100454"/>
                    </a:lnTo>
                    <a:cubicBezTo>
                      <a:pt x="137385" y="94762"/>
                      <a:pt x="133429" y="89552"/>
                      <a:pt x="127737" y="88683"/>
                    </a:cubicBezTo>
                    <a:cubicBezTo>
                      <a:pt x="127260" y="88618"/>
                      <a:pt x="126787" y="88586"/>
                      <a:pt x="126318" y="88586"/>
                    </a:cubicBezTo>
                    <a:cubicBezTo>
                      <a:pt x="124033" y="88586"/>
                      <a:pt x="121860" y="89349"/>
                      <a:pt x="120019" y="90710"/>
                    </a:cubicBezTo>
                    <a:lnTo>
                      <a:pt x="111818" y="96788"/>
                    </a:lnTo>
                    <a:lnTo>
                      <a:pt x="103521" y="85693"/>
                    </a:lnTo>
                    <a:lnTo>
                      <a:pt x="111625" y="79615"/>
                    </a:lnTo>
                    <a:cubicBezTo>
                      <a:pt x="116256" y="76141"/>
                      <a:pt x="117221" y="69581"/>
                      <a:pt x="113747" y="64950"/>
                    </a:cubicBezTo>
                    <a:cubicBezTo>
                      <a:pt x="112107" y="62731"/>
                      <a:pt x="109599" y="61284"/>
                      <a:pt x="106898" y="60898"/>
                    </a:cubicBezTo>
                    <a:lnTo>
                      <a:pt x="96767" y="59451"/>
                    </a:lnTo>
                    <a:lnTo>
                      <a:pt x="98793" y="45751"/>
                    </a:lnTo>
                    <a:lnTo>
                      <a:pt x="108827" y="47198"/>
                    </a:lnTo>
                    <a:cubicBezTo>
                      <a:pt x="109304" y="47263"/>
                      <a:pt x="109779" y="47294"/>
                      <a:pt x="110248" y="47294"/>
                    </a:cubicBezTo>
                    <a:cubicBezTo>
                      <a:pt x="115377" y="47294"/>
                      <a:pt x="119890" y="43537"/>
                      <a:pt x="120597" y="38322"/>
                    </a:cubicBezTo>
                    <a:cubicBezTo>
                      <a:pt x="120983" y="35621"/>
                      <a:pt x="120308" y="32823"/>
                      <a:pt x="118668" y="30604"/>
                    </a:cubicBezTo>
                    <a:lnTo>
                      <a:pt x="112493" y="22500"/>
                    </a:lnTo>
                    <a:lnTo>
                      <a:pt x="123588" y="14106"/>
                    </a:lnTo>
                    <a:lnTo>
                      <a:pt x="129763" y="22307"/>
                    </a:lnTo>
                    <a:cubicBezTo>
                      <a:pt x="131820" y="24993"/>
                      <a:pt x="134928" y="26427"/>
                      <a:pt x="138082" y="26427"/>
                    </a:cubicBezTo>
                    <a:cubicBezTo>
                      <a:pt x="140252" y="26427"/>
                      <a:pt x="142444" y="25748"/>
                      <a:pt x="144331" y="24333"/>
                    </a:cubicBezTo>
                    <a:cubicBezTo>
                      <a:pt x="146550" y="22693"/>
                      <a:pt x="147997" y="20184"/>
                      <a:pt x="148383" y="17483"/>
                    </a:cubicBezTo>
                    <a:lnTo>
                      <a:pt x="149830" y="7449"/>
                    </a:lnTo>
                    <a:close/>
                    <a:moveTo>
                      <a:pt x="45248" y="107690"/>
                    </a:moveTo>
                    <a:cubicBezTo>
                      <a:pt x="48432" y="114540"/>
                      <a:pt x="52870" y="120811"/>
                      <a:pt x="58176" y="126213"/>
                    </a:cubicBezTo>
                    <a:cubicBezTo>
                      <a:pt x="56131" y="131893"/>
                      <a:pt x="50817" y="135433"/>
                      <a:pt x="45127" y="135433"/>
                    </a:cubicBezTo>
                    <a:cubicBezTo>
                      <a:pt x="43568" y="135433"/>
                      <a:pt x="41980" y="135167"/>
                      <a:pt x="40424" y="134607"/>
                    </a:cubicBezTo>
                    <a:cubicBezTo>
                      <a:pt x="33188" y="132002"/>
                      <a:pt x="29426" y="124091"/>
                      <a:pt x="32031" y="116855"/>
                    </a:cubicBezTo>
                    <a:cubicBezTo>
                      <a:pt x="34057" y="111356"/>
                      <a:pt x="39267" y="107690"/>
                      <a:pt x="45152" y="107690"/>
                    </a:cubicBezTo>
                    <a:close/>
                    <a:moveTo>
                      <a:pt x="39845" y="89166"/>
                    </a:moveTo>
                    <a:cubicBezTo>
                      <a:pt x="40328" y="93121"/>
                      <a:pt x="41293" y="97077"/>
                      <a:pt x="42547" y="100936"/>
                    </a:cubicBezTo>
                    <a:cubicBezTo>
                      <a:pt x="31162" y="102287"/>
                      <a:pt x="22962" y="112610"/>
                      <a:pt x="24312" y="124091"/>
                    </a:cubicBezTo>
                    <a:cubicBezTo>
                      <a:pt x="25565" y="134650"/>
                      <a:pt x="34620" y="142471"/>
                      <a:pt x="45011" y="142471"/>
                    </a:cubicBezTo>
                    <a:cubicBezTo>
                      <a:pt x="45822" y="142471"/>
                      <a:pt x="46642" y="142423"/>
                      <a:pt x="47467" y="142325"/>
                    </a:cubicBezTo>
                    <a:cubicBezTo>
                      <a:pt x="54414" y="141457"/>
                      <a:pt x="60395" y="137308"/>
                      <a:pt x="63579" y="131134"/>
                    </a:cubicBezTo>
                    <a:cubicBezTo>
                      <a:pt x="65412" y="132677"/>
                      <a:pt x="67438" y="134125"/>
                      <a:pt x="69464" y="135475"/>
                    </a:cubicBezTo>
                    <a:cubicBezTo>
                      <a:pt x="72744" y="137501"/>
                      <a:pt x="75253" y="140685"/>
                      <a:pt x="76507" y="144351"/>
                    </a:cubicBezTo>
                    <a:lnTo>
                      <a:pt x="69078" y="151780"/>
                    </a:lnTo>
                    <a:lnTo>
                      <a:pt x="61842" y="146763"/>
                    </a:lnTo>
                    <a:cubicBezTo>
                      <a:pt x="60637" y="145960"/>
                      <a:pt x="59266" y="145571"/>
                      <a:pt x="57911" y="145571"/>
                    </a:cubicBezTo>
                    <a:cubicBezTo>
                      <a:pt x="55689" y="145571"/>
                      <a:pt x="53513" y="146618"/>
                      <a:pt x="52195" y="148596"/>
                    </a:cubicBezTo>
                    <a:cubicBezTo>
                      <a:pt x="51616" y="149368"/>
                      <a:pt x="51326" y="150236"/>
                      <a:pt x="51133" y="151105"/>
                    </a:cubicBezTo>
                    <a:lnTo>
                      <a:pt x="49300" y="159788"/>
                    </a:lnTo>
                    <a:lnTo>
                      <a:pt x="41003" y="159788"/>
                    </a:lnTo>
                    <a:lnTo>
                      <a:pt x="39170" y="151105"/>
                    </a:lnTo>
                    <a:cubicBezTo>
                      <a:pt x="38495" y="147815"/>
                      <a:pt x="35608" y="145558"/>
                      <a:pt x="32379" y="145558"/>
                    </a:cubicBezTo>
                    <a:cubicBezTo>
                      <a:pt x="31914" y="145558"/>
                      <a:pt x="31443" y="145605"/>
                      <a:pt x="30969" y="145702"/>
                    </a:cubicBezTo>
                    <a:cubicBezTo>
                      <a:pt x="30101" y="145895"/>
                      <a:pt x="29233" y="146281"/>
                      <a:pt x="28461" y="146860"/>
                    </a:cubicBezTo>
                    <a:lnTo>
                      <a:pt x="21225" y="151780"/>
                    </a:lnTo>
                    <a:lnTo>
                      <a:pt x="14954" y="145509"/>
                    </a:lnTo>
                    <a:lnTo>
                      <a:pt x="19874" y="138273"/>
                    </a:lnTo>
                    <a:cubicBezTo>
                      <a:pt x="22093" y="135089"/>
                      <a:pt x="21322" y="130748"/>
                      <a:pt x="18138" y="128625"/>
                    </a:cubicBezTo>
                    <a:cubicBezTo>
                      <a:pt x="17366" y="128046"/>
                      <a:pt x="16498" y="127661"/>
                      <a:pt x="15629" y="127468"/>
                    </a:cubicBezTo>
                    <a:lnTo>
                      <a:pt x="6946" y="125731"/>
                    </a:lnTo>
                    <a:lnTo>
                      <a:pt x="6946" y="117434"/>
                    </a:lnTo>
                    <a:lnTo>
                      <a:pt x="15629" y="115601"/>
                    </a:lnTo>
                    <a:cubicBezTo>
                      <a:pt x="19392" y="114829"/>
                      <a:pt x="21708" y="111163"/>
                      <a:pt x="20936" y="107400"/>
                    </a:cubicBezTo>
                    <a:cubicBezTo>
                      <a:pt x="20743" y="106532"/>
                      <a:pt x="20453" y="105664"/>
                      <a:pt x="19874" y="104892"/>
                    </a:cubicBezTo>
                    <a:lnTo>
                      <a:pt x="14954" y="97656"/>
                    </a:lnTo>
                    <a:lnTo>
                      <a:pt x="21225" y="91385"/>
                    </a:lnTo>
                    <a:lnTo>
                      <a:pt x="28461" y="96305"/>
                    </a:lnTo>
                    <a:cubicBezTo>
                      <a:pt x="29670" y="97148"/>
                      <a:pt x="31045" y="97545"/>
                      <a:pt x="32403" y="97545"/>
                    </a:cubicBezTo>
                    <a:cubicBezTo>
                      <a:pt x="34621" y="97545"/>
                      <a:pt x="36792" y="96484"/>
                      <a:pt x="38109" y="94569"/>
                    </a:cubicBezTo>
                    <a:cubicBezTo>
                      <a:pt x="38688" y="93797"/>
                      <a:pt x="38977" y="92929"/>
                      <a:pt x="39170" y="92060"/>
                    </a:cubicBezTo>
                    <a:lnTo>
                      <a:pt x="39845" y="89166"/>
                    </a:lnTo>
                    <a:close/>
                    <a:moveTo>
                      <a:pt x="118957" y="177154"/>
                    </a:moveTo>
                    <a:lnTo>
                      <a:pt x="118957" y="184100"/>
                    </a:lnTo>
                    <a:lnTo>
                      <a:pt x="91172" y="184100"/>
                    </a:lnTo>
                    <a:lnTo>
                      <a:pt x="91172" y="177154"/>
                    </a:lnTo>
                    <a:close/>
                    <a:moveTo>
                      <a:pt x="118957" y="191047"/>
                    </a:moveTo>
                    <a:lnTo>
                      <a:pt x="118957" y="194520"/>
                    </a:lnTo>
                    <a:cubicBezTo>
                      <a:pt x="118957" y="198282"/>
                      <a:pt x="115870" y="201466"/>
                      <a:pt x="112011" y="201466"/>
                    </a:cubicBezTo>
                    <a:lnTo>
                      <a:pt x="98118" y="201466"/>
                    </a:lnTo>
                    <a:cubicBezTo>
                      <a:pt x="94355" y="201466"/>
                      <a:pt x="91172" y="198282"/>
                      <a:pt x="91172" y="194520"/>
                    </a:cubicBezTo>
                    <a:lnTo>
                      <a:pt x="91172" y="191047"/>
                    </a:lnTo>
                    <a:close/>
                    <a:moveTo>
                      <a:pt x="146950" y="1"/>
                    </a:moveTo>
                    <a:cubicBezTo>
                      <a:pt x="145260" y="1"/>
                      <a:pt x="143732" y="1213"/>
                      <a:pt x="143463" y="3011"/>
                    </a:cubicBezTo>
                    <a:lnTo>
                      <a:pt x="141533" y="16518"/>
                    </a:lnTo>
                    <a:cubicBezTo>
                      <a:pt x="141272" y="18262"/>
                      <a:pt x="139828" y="19454"/>
                      <a:pt x="138129" y="19454"/>
                    </a:cubicBezTo>
                    <a:cubicBezTo>
                      <a:pt x="137948" y="19454"/>
                      <a:pt x="137763" y="19440"/>
                      <a:pt x="137577" y="19412"/>
                    </a:cubicBezTo>
                    <a:cubicBezTo>
                      <a:pt x="136709" y="19316"/>
                      <a:pt x="135841" y="18833"/>
                      <a:pt x="135262" y="18062"/>
                    </a:cubicBezTo>
                    <a:lnTo>
                      <a:pt x="127061" y="7160"/>
                    </a:lnTo>
                    <a:cubicBezTo>
                      <a:pt x="126437" y="6251"/>
                      <a:pt x="125411" y="5777"/>
                      <a:pt x="124357" y="5777"/>
                    </a:cubicBezTo>
                    <a:cubicBezTo>
                      <a:pt x="123621" y="5777"/>
                      <a:pt x="122872" y="6008"/>
                      <a:pt x="122238" y="6484"/>
                    </a:cubicBezTo>
                    <a:lnTo>
                      <a:pt x="111818" y="14299"/>
                    </a:lnTo>
                    <a:cubicBezTo>
                      <a:pt x="109454" y="14058"/>
                      <a:pt x="107090" y="13937"/>
                      <a:pt x="104727" y="13937"/>
                    </a:cubicBezTo>
                    <a:cubicBezTo>
                      <a:pt x="102363" y="13937"/>
                      <a:pt x="99999" y="14058"/>
                      <a:pt x="97636" y="14299"/>
                    </a:cubicBezTo>
                    <a:cubicBezTo>
                      <a:pt x="66666" y="17869"/>
                      <a:pt x="42450" y="42471"/>
                      <a:pt x="39459" y="73440"/>
                    </a:cubicBezTo>
                    <a:cubicBezTo>
                      <a:pt x="39363" y="74501"/>
                      <a:pt x="39267" y="75466"/>
                      <a:pt x="39267" y="76431"/>
                    </a:cubicBezTo>
                    <a:lnTo>
                      <a:pt x="38205" y="76431"/>
                    </a:lnTo>
                    <a:cubicBezTo>
                      <a:pt x="36565" y="76431"/>
                      <a:pt x="35118" y="77589"/>
                      <a:pt x="34829" y="79229"/>
                    </a:cubicBezTo>
                    <a:lnTo>
                      <a:pt x="32417" y="90613"/>
                    </a:lnTo>
                    <a:lnTo>
                      <a:pt x="22769" y="83956"/>
                    </a:lnTo>
                    <a:cubicBezTo>
                      <a:pt x="22185" y="83539"/>
                      <a:pt x="21511" y="83338"/>
                      <a:pt x="20833" y="83338"/>
                    </a:cubicBezTo>
                    <a:cubicBezTo>
                      <a:pt x="19942" y="83338"/>
                      <a:pt x="19043" y="83685"/>
                      <a:pt x="18331" y="84342"/>
                    </a:cubicBezTo>
                    <a:lnTo>
                      <a:pt x="7911" y="94762"/>
                    </a:lnTo>
                    <a:cubicBezTo>
                      <a:pt x="6753" y="96016"/>
                      <a:pt x="6560" y="97849"/>
                      <a:pt x="7525" y="99200"/>
                    </a:cubicBezTo>
                    <a:lnTo>
                      <a:pt x="14182" y="108847"/>
                    </a:lnTo>
                    <a:lnTo>
                      <a:pt x="2701" y="111259"/>
                    </a:lnTo>
                    <a:cubicBezTo>
                      <a:pt x="1158" y="111549"/>
                      <a:pt x="0" y="112996"/>
                      <a:pt x="0" y="114636"/>
                    </a:cubicBezTo>
                    <a:lnTo>
                      <a:pt x="0" y="128529"/>
                    </a:lnTo>
                    <a:cubicBezTo>
                      <a:pt x="0" y="130169"/>
                      <a:pt x="1158" y="131616"/>
                      <a:pt x="2798" y="131906"/>
                    </a:cubicBezTo>
                    <a:lnTo>
                      <a:pt x="14182" y="134318"/>
                    </a:lnTo>
                    <a:lnTo>
                      <a:pt x="7622" y="143869"/>
                    </a:lnTo>
                    <a:cubicBezTo>
                      <a:pt x="6657" y="145316"/>
                      <a:pt x="6753" y="147149"/>
                      <a:pt x="8008" y="148307"/>
                    </a:cubicBezTo>
                    <a:lnTo>
                      <a:pt x="18427" y="158726"/>
                    </a:lnTo>
                    <a:cubicBezTo>
                      <a:pt x="19085" y="159384"/>
                      <a:pt x="19960" y="159730"/>
                      <a:pt x="20858" y="159730"/>
                    </a:cubicBezTo>
                    <a:cubicBezTo>
                      <a:pt x="21542" y="159730"/>
                      <a:pt x="22240" y="159529"/>
                      <a:pt x="22865" y="159112"/>
                    </a:cubicBezTo>
                    <a:lnTo>
                      <a:pt x="32417" y="152552"/>
                    </a:lnTo>
                    <a:lnTo>
                      <a:pt x="34829" y="163936"/>
                    </a:lnTo>
                    <a:cubicBezTo>
                      <a:pt x="35118" y="165576"/>
                      <a:pt x="36565" y="166734"/>
                      <a:pt x="38205" y="166734"/>
                    </a:cubicBezTo>
                    <a:lnTo>
                      <a:pt x="52098" y="166734"/>
                    </a:lnTo>
                    <a:cubicBezTo>
                      <a:pt x="53738" y="166734"/>
                      <a:pt x="55185" y="165576"/>
                      <a:pt x="55475" y="163936"/>
                    </a:cubicBezTo>
                    <a:lnTo>
                      <a:pt x="57887" y="152552"/>
                    </a:lnTo>
                    <a:lnTo>
                      <a:pt x="67535" y="159112"/>
                    </a:lnTo>
                    <a:cubicBezTo>
                      <a:pt x="68118" y="159529"/>
                      <a:pt x="68792" y="159730"/>
                      <a:pt x="69463" y="159730"/>
                    </a:cubicBezTo>
                    <a:cubicBezTo>
                      <a:pt x="70344" y="159730"/>
                      <a:pt x="71219" y="159384"/>
                      <a:pt x="71876" y="158726"/>
                    </a:cubicBezTo>
                    <a:lnTo>
                      <a:pt x="77279" y="153324"/>
                    </a:lnTo>
                    <a:lnTo>
                      <a:pt x="77279" y="163261"/>
                    </a:lnTo>
                    <a:cubicBezTo>
                      <a:pt x="77375" y="168181"/>
                      <a:pt x="79980" y="172716"/>
                      <a:pt x="84225" y="175224"/>
                    </a:cubicBezTo>
                    <a:lnTo>
                      <a:pt x="84225" y="194520"/>
                    </a:lnTo>
                    <a:cubicBezTo>
                      <a:pt x="84225" y="202142"/>
                      <a:pt x="90496" y="208413"/>
                      <a:pt x="98118" y="208413"/>
                    </a:cubicBezTo>
                    <a:lnTo>
                      <a:pt x="112011" y="208413"/>
                    </a:lnTo>
                    <a:cubicBezTo>
                      <a:pt x="119729" y="208413"/>
                      <a:pt x="125904" y="202142"/>
                      <a:pt x="125904" y="194520"/>
                    </a:cubicBezTo>
                    <a:lnTo>
                      <a:pt x="125904" y="175224"/>
                    </a:lnTo>
                    <a:cubicBezTo>
                      <a:pt x="130245" y="172716"/>
                      <a:pt x="132850" y="168181"/>
                      <a:pt x="132850" y="163261"/>
                    </a:cubicBezTo>
                    <a:lnTo>
                      <a:pt x="132850" y="149465"/>
                    </a:lnTo>
                    <a:cubicBezTo>
                      <a:pt x="132947" y="143676"/>
                      <a:pt x="136034" y="138370"/>
                      <a:pt x="140954" y="135282"/>
                    </a:cubicBezTo>
                    <a:cubicBezTo>
                      <a:pt x="143752" y="133449"/>
                      <a:pt x="146550" y="131327"/>
                      <a:pt x="149058" y="129108"/>
                    </a:cubicBezTo>
                    <a:lnTo>
                      <a:pt x="144427" y="123898"/>
                    </a:lnTo>
                    <a:cubicBezTo>
                      <a:pt x="142208" y="125924"/>
                      <a:pt x="139700" y="127854"/>
                      <a:pt x="137095" y="129494"/>
                    </a:cubicBezTo>
                    <a:cubicBezTo>
                      <a:pt x="130245" y="133835"/>
                      <a:pt x="126000" y="141360"/>
                      <a:pt x="125904" y="149465"/>
                    </a:cubicBezTo>
                    <a:lnTo>
                      <a:pt x="125904" y="163261"/>
                    </a:lnTo>
                    <a:cubicBezTo>
                      <a:pt x="125904" y="167024"/>
                      <a:pt x="122816" y="170207"/>
                      <a:pt x="118957" y="170207"/>
                    </a:cubicBezTo>
                    <a:lnTo>
                      <a:pt x="91172" y="170207"/>
                    </a:lnTo>
                    <a:cubicBezTo>
                      <a:pt x="87409" y="170207"/>
                      <a:pt x="84225" y="167024"/>
                      <a:pt x="84225" y="163261"/>
                    </a:cubicBezTo>
                    <a:lnTo>
                      <a:pt x="84225" y="149175"/>
                    </a:lnTo>
                    <a:cubicBezTo>
                      <a:pt x="84225" y="141167"/>
                      <a:pt x="79980" y="133835"/>
                      <a:pt x="73227" y="129590"/>
                    </a:cubicBezTo>
                    <a:cubicBezTo>
                      <a:pt x="45731" y="112321"/>
                      <a:pt x="37433" y="75948"/>
                      <a:pt x="54703" y="48452"/>
                    </a:cubicBezTo>
                    <a:cubicBezTo>
                      <a:pt x="65412" y="31376"/>
                      <a:pt x="84225" y="20956"/>
                      <a:pt x="104389" y="20860"/>
                    </a:cubicBezTo>
                    <a:lnTo>
                      <a:pt x="104389" y="20860"/>
                    </a:lnTo>
                    <a:lnTo>
                      <a:pt x="104196" y="21245"/>
                    </a:lnTo>
                    <a:cubicBezTo>
                      <a:pt x="104100" y="22210"/>
                      <a:pt x="104293" y="23079"/>
                      <a:pt x="104871" y="23850"/>
                    </a:cubicBezTo>
                    <a:lnTo>
                      <a:pt x="113072" y="34752"/>
                    </a:lnTo>
                    <a:cubicBezTo>
                      <a:pt x="113940" y="35910"/>
                      <a:pt x="114037" y="37454"/>
                      <a:pt x="113265" y="38611"/>
                    </a:cubicBezTo>
                    <a:cubicBezTo>
                      <a:pt x="112694" y="39672"/>
                      <a:pt x="111572" y="40318"/>
                      <a:pt x="110423" y="40318"/>
                    </a:cubicBezTo>
                    <a:cubicBezTo>
                      <a:pt x="110212" y="40318"/>
                      <a:pt x="110001" y="40296"/>
                      <a:pt x="109792" y="40252"/>
                    </a:cubicBezTo>
                    <a:lnTo>
                      <a:pt x="96285" y="38322"/>
                    </a:lnTo>
                    <a:cubicBezTo>
                      <a:pt x="96154" y="38309"/>
                      <a:pt x="96024" y="38302"/>
                      <a:pt x="95895" y="38302"/>
                    </a:cubicBezTo>
                    <a:cubicBezTo>
                      <a:pt x="94126" y="38302"/>
                      <a:pt x="92599" y="39514"/>
                      <a:pt x="92329" y="41313"/>
                    </a:cubicBezTo>
                    <a:lnTo>
                      <a:pt x="89435" y="61959"/>
                    </a:lnTo>
                    <a:cubicBezTo>
                      <a:pt x="89146" y="63792"/>
                      <a:pt x="90496" y="65625"/>
                      <a:pt x="92329" y="65915"/>
                    </a:cubicBezTo>
                    <a:lnTo>
                      <a:pt x="105836" y="67844"/>
                    </a:lnTo>
                    <a:cubicBezTo>
                      <a:pt x="107766" y="68037"/>
                      <a:pt x="109117" y="69870"/>
                      <a:pt x="108827" y="71703"/>
                    </a:cubicBezTo>
                    <a:cubicBezTo>
                      <a:pt x="108731" y="72668"/>
                      <a:pt x="108248" y="73440"/>
                      <a:pt x="107476" y="74019"/>
                    </a:cubicBezTo>
                    <a:lnTo>
                      <a:pt x="96574" y="82219"/>
                    </a:lnTo>
                    <a:cubicBezTo>
                      <a:pt x="95031" y="83377"/>
                      <a:pt x="94741" y="85500"/>
                      <a:pt x="95899" y="87043"/>
                    </a:cubicBezTo>
                    <a:lnTo>
                      <a:pt x="108345" y="103734"/>
                    </a:lnTo>
                    <a:cubicBezTo>
                      <a:pt x="109026" y="104643"/>
                      <a:pt x="110076" y="105117"/>
                      <a:pt x="111139" y="105117"/>
                    </a:cubicBezTo>
                    <a:cubicBezTo>
                      <a:pt x="111881" y="105117"/>
                      <a:pt x="112630" y="104886"/>
                      <a:pt x="113265" y="104409"/>
                    </a:cubicBezTo>
                    <a:lnTo>
                      <a:pt x="124167" y="96209"/>
                    </a:lnTo>
                    <a:cubicBezTo>
                      <a:pt x="124776" y="95752"/>
                      <a:pt x="125475" y="95536"/>
                      <a:pt x="126169" y="95536"/>
                    </a:cubicBezTo>
                    <a:cubicBezTo>
                      <a:pt x="127235" y="95536"/>
                      <a:pt x="128290" y="96046"/>
                      <a:pt x="128991" y="96981"/>
                    </a:cubicBezTo>
                    <a:cubicBezTo>
                      <a:pt x="129570" y="97656"/>
                      <a:pt x="129763" y="98621"/>
                      <a:pt x="129666" y="99489"/>
                    </a:cubicBezTo>
                    <a:lnTo>
                      <a:pt x="127737" y="112996"/>
                    </a:lnTo>
                    <a:cubicBezTo>
                      <a:pt x="127447" y="114925"/>
                      <a:pt x="128798" y="116662"/>
                      <a:pt x="130631" y="116952"/>
                    </a:cubicBezTo>
                    <a:lnTo>
                      <a:pt x="151277" y="119942"/>
                    </a:lnTo>
                    <a:lnTo>
                      <a:pt x="151760" y="119942"/>
                    </a:lnTo>
                    <a:cubicBezTo>
                      <a:pt x="153496" y="119942"/>
                      <a:pt x="154944" y="118688"/>
                      <a:pt x="155233" y="116952"/>
                    </a:cubicBezTo>
                    <a:lnTo>
                      <a:pt x="157163" y="103445"/>
                    </a:lnTo>
                    <a:cubicBezTo>
                      <a:pt x="157432" y="101646"/>
                      <a:pt x="158959" y="100434"/>
                      <a:pt x="160728" y="100434"/>
                    </a:cubicBezTo>
                    <a:cubicBezTo>
                      <a:pt x="160857" y="100434"/>
                      <a:pt x="160987" y="100441"/>
                      <a:pt x="161118" y="100454"/>
                    </a:cubicBezTo>
                    <a:cubicBezTo>
                      <a:pt x="161986" y="100647"/>
                      <a:pt x="162855" y="101129"/>
                      <a:pt x="163337" y="101804"/>
                    </a:cubicBezTo>
                    <a:lnTo>
                      <a:pt x="171538" y="112803"/>
                    </a:lnTo>
                    <a:cubicBezTo>
                      <a:pt x="172232" y="113671"/>
                      <a:pt x="173309" y="114158"/>
                      <a:pt x="174393" y="114158"/>
                    </a:cubicBezTo>
                    <a:cubicBezTo>
                      <a:pt x="175115" y="114158"/>
                      <a:pt x="175841" y="113941"/>
                      <a:pt x="176458" y="113478"/>
                    </a:cubicBezTo>
                    <a:lnTo>
                      <a:pt x="193052" y="100936"/>
                    </a:lnTo>
                    <a:cubicBezTo>
                      <a:pt x="194596" y="99778"/>
                      <a:pt x="194982" y="97656"/>
                      <a:pt x="193824" y="96112"/>
                    </a:cubicBezTo>
                    <a:lnTo>
                      <a:pt x="185623" y="85210"/>
                    </a:lnTo>
                    <a:cubicBezTo>
                      <a:pt x="184755" y="84053"/>
                      <a:pt x="184659" y="82509"/>
                      <a:pt x="185431" y="81351"/>
                    </a:cubicBezTo>
                    <a:cubicBezTo>
                      <a:pt x="186029" y="80239"/>
                      <a:pt x="187159" y="79582"/>
                      <a:pt x="188417" y="79582"/>
                    </a:cubicBezTo>
                    <a:cubicBezTo>
                      <a:pt x="188577" y="79582"/>
                      <a:pt x="188740" y="79593"/>
                      <a:pt x="188904" y="79615"/>
                    </a:cubicBezTo>
                    <a:lnTo>
                      <a:pt x="202411" y="81544"/>
                    </a:lnTo>
                    <a:cubicBezTo>
                      <a:pt x="202587" y="81572"/>
                      <a:pt x="202764" y="81586"/>
                      <a:pt x="202939" y="81586"/>
                    </a:cubicBezTo>
                    <a:cubicBezTo>
                      <a:pt x="204582" y="81586"/>
                      <a:pt x="206095" y="80393"/>
                      <a:pt x="206270" y="78650"/>
                    </a:cubicBezTo>
                    <a:lnTo>
                      <a:pt x="209261" y="58004"/>
                    </a:lnTo>
                    <a:cubicBezTo>
                      <a:pt x="209550" y="56074"/>
                      <a:pt x="208199" y="54337"/>
                      <a:pt x="206270" y="54048"/>
                    </a:cubicBezTo>
                    <a:lnTo>
                      <a:pt x="192763" y="52118"/>
                    </a:lnTo>
                    <a:cubicBezTo>
                      <a:pt x="190930" y="51829"/>
                      <a:pt x="189579" y="50092"/>
                      <a:pt x="189869" y="48259"/>
                    </a:cubicBezTo>
                    <a:cubicBezTo>
                      <a:pt x="189965" y="47294"/>
                      <a:pt x="190447" y="46523"/>
                      <a:pt x="191219" y="45944"/>
                    </a:cubicBezTo>
                    <a:lnTo>
                      <a:pt x="202121" y="37743"/>
                    </a:lnTo>
                    <a:cubicBezTo>
                      <a:pt x="203665" y="36585"/>
                      <a:pt x="203954" y="34366"/>
                      <a:pt x="202797" y="32919"/>
                    </a:cubicBezTo>
                    <a:lnTo>
                      <a:pt x="190351" y="16229"/>
                    </a:lnTo>
                    <a:cubicBezTo>
                      <a:pt x="189669" y="15320"/>
                      <a:pt x="188620" y="14846"/>
                      <a:pt x="187557" y="14846"/>
                    </a:cubicBezTo>
                    <a:cubicBezTo>
                      <a:pt x="186814" y="14846"/>
                      <a:pt x="186065" y="15077"/>
                      <a:pt x="185431" y="15553"/>
                    </a:cubicBezTo>
                    <a:lnTo>
                      <a:pt x="174529" y="23657"/>
                    </a:lnTo>
                    <a:cubicBezTo>
                      <a:pt x="173892" y="24175"/>
                      <a:pt x="173157" y="24413"/>
                      <a:pt x="172432" y="24413"/>
                    </a:cubicBezTo>
                    <a:cubicBezTo>
                      <a:pt x="171398" y="24413"/>
                      <a:pt x="170385" y="23929"/>
                      <a:pt x="169705" y="23079"/>
                    </a:cubicBezTo>
                    <a:cubicBezTo>
                      <a:pt x="169126" y="22307"/>
                      <a:pt x="168836" y="21342"/>
                      <a:pt x="169029" y="20474"/>
                    </a:cubicBezTo>
                    <a:lnTo>
                      <a:pt x="170959" y="6967"/>
                    </a:lnTo>
                    <a:cubicBezTo>
                      <a:pt x="171152" y="5037"/>
                      <a:pt x="169898" y="3301"/>
                      <a:pt x="167968" y="3011"/>
                    </a:cubicBezTo>
                    <a:lnTo>
                      <a:pt x="147322" y="20"/>
                    </a:lnTo>
                    <a:cubicBezTo>
                      <a:pt x="147197" y="7"/>
                      <a:pt x="147073" y="1"/>
                      <a:pt x="146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8" name="Google Shape;2168;p39"/>
              <p:cNvSpPr/>
              <p:nvPr/>
            </p:nvSpPr>
            <p:spPr>
              <a:xfrm>
                <a:off x="4202861" y="1284806"/>
                <a:ext cx="1389300" cy="1389300"/>
              </a:xfrm>
              <a:custGeom>
                <a:avLst/>
                <a:gdLst/>
                <a:ahLst/>
                <a:cxnLst/>
                <a:rect l="l" t="t" r="r" b="b"/>
                <a:pathLst>
                  <a:path w="55572" h="55572" extrusionOk="0">
                    <a:moveTo>
                      <a:pt x="27786" y="6947"/>
                    </a:moveTo>
                    <a:cubicBezTo>
                      <a:pt x="39267" y="6947"/>
                      <a:pt x="48625" y="16305"/>
                      <a:pt x="48625" y="27786"/>
                    </a:cubicBezTo>
                    <a:cubicBezTo>
                      <a:pt x="48625" y="39363"/>
                      <a:pt x="39267" y="48625"/>
                      <a:pt x="27786" y="48625"/>
                    </a:cubicBezTo>
                    <a:cubicBezTo>
                      <a:pt x="16305" y="48625"/>
                      <a:pt x="6947" y="39363"/>
                      <a:pt x="6947" y="27786"/>
                    </a:cubicBezTo>
                    <a:cubicBezTo>
                      <a:pt x="6947" y="16305"/>
                      <a:pt x="16305" y="6947"/>
                      <a:pt x="27786" y="6947"/>
                    </a:cubicBezTo>
                    <a:close/>
                    <a:moveTo>
                      <a:pt x="27786" y="0"/>
                    </a:moveTo>
                    <a:cubicBezTo>
                      <a:pt x="12446" y="0"/>
                      <a:pt x="0" y="12446"/>
                      <a:pt x="0" y="27786"/>
                    </a:cubicBezTo>
                    <a:cubicBezTo>
                      <a:pt x="0" y="43126"/>
                      <a:pt x="12446" y="55572"/>
                      <a:pt x="27786" y="55572"/>
                    </a:cubicBezTo>
                    <a:cubicBezTo>
                      <a:pt x="43126" y="55572"/>
                      <a:pt x="55571" y="43126"/>
                      <a:pt x="55571" y="27786"/>
                    </a:cubicBezTo>
                    <a:cubicBezTo>
                      <a:pt x="55571" y="12446"/>
                      <a:pt x="43126" y="97"/>
                      <a:pt x="277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9" name="Google Shape;2169;p39"/>
              <p:cNvSpPr/>
              <p:nvPr/>
            </p:nvSpPr>
            <p:spPr>
              <a:xfrm>
                <a:off x="3730400" y="4080350"/>
                <a:ext cx="173675" cy="2605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0420" extrusionOk="0">
                    <a:moveTo>
                      <a:pt x="0" y="0"/>
                    </a:moveTo>
                    <a:lnTo>
                      <a:pt x="0" y="10420"/>
                    </a:lnTo>
                    <a:lnTo>
                      <a:pt x="6947" y="10420"/>
                    </a:lnTo>
                    <a:lnTo>
                      <a:pt x="69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0" name="Google Shape;2170;p39"/>
              <p:cNvSpPr/>
              <p:nvPr/>
            </p:nvSpPr>
            <p:spPr>
              <a:xfrm>
                <a:off x="2430350" y="1227000"/>
                <a:ext cx="1473725" cy="2679700"/>
              </a:xfrm>
              <a:custGeom>
                <a:avLst/>
                <a:gdLst/>
                <a:ahLst/>
                <a:cxnLst/>
                <a:rect l="l" t="t" r="r" b="b"/>
                <a:pathLst>
                  <a:path w="58949" h="107188" extrusionOk="0">
                    <a:moveTo>
                      <a:pt x="29619" y="1"/>
                    </a:moveTo>
                    <a:cubicBezTo>
                      <a:pt x="6851" y="14376"/>
                      <a:pt x="1" y="44381"/>
                      <a:pt x="14376" y="67053"/>
                    </a:cubicBezTo>
                    <a:cubicBezTo>
                      <a:pt x="19875" y="75929"/>
                      <a:pt x="28076" y="82683"/>
                      <a:pt x="37820" y="86445"/>
                    </a:cubicBezTo>
                    <a:cubicBezTo>
                      <a:pt x="46407" y="89725"/>
                      <a:pt x="52002" y="98022"/>
                      <a:pt x="52002" y="107188"/>
                    </a:cubicBezTo>
                    <a:lnTo>
                      <a:pt x="58949" y="107188"/>
                    </a:lnTo>
                    <a:cubicBezTo>
                      <a:pt x="58949" y="95128"/>
                      <a:pt x="51616" y="84323"/>
                      <a:pt x="40328" y="79981"/>
                    </a:cubicBezTo>
                    <a:cubicBezTo>
                      <a:pt x="18910" y="71588"/>
                      <a:pt x="8298" y="47468"/>
                      <a:pt x="16691" y="26050"/>
                    </a:cubicBezTo>
                    <a:cubicBezTo>
                      <a:pt x="19875" y="17753"/>
                      <a:pt x="25760" y="10710"/>
                      <a:pt x="33286" y="5886"/>
                    </a:cubicBezTo>
                    <a:lnTo>
                      <a:pt x="296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1" name="Google Shape;2171;p39"/>
              <p:cNvSpPr/>
              <p:nvPr/>
            </p:nvSpPr>
            <p:spPr>
              <a:xfrm>
                <a:off x="5467000" y="3472525"/>
                <a:ext cx="607825" cy="173700"/>
              </a:xfrm>
              <a:custGeom>
                <a:avLst/>
                <a:gdLst/>
                <a:ahLst/>
                <a:cxnLst/>
                <a:rect l="l" t="t" r="r" b="b"/>
                <a:pathLst>
                  <a:path w="24313" h="6948" extrusionOk="0">
                    <a:moveTo>
                      <a:pt x="0" y="1"/>
                    </a:moveTo>
                    <a:lnTo>
                      <a:pt x="0" y="6947"/>
                    </a:lnTo>
                    <a:lnTo>
                      <a:pt x="24313" y="6947"/>
                    </a:lnTo>
                    <a:lnTo>
                      <a:pt x="24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2" name="Google Shape;2172;p39"/>
              <p:cNvSpPr/>
              <p:nvPr/>
            </p:nvSpPr>
            <p:spPr>
              <a:xfrm>
                <a:off x="5324700" y="3925975"/>
                <a:ext cx="631950" cy="566850"/>
              </a:xfrm>
              <a:custGeom>
                <a:avLst/>
                <a:gdLst/>
                <a:ahLst/>
                <a:cxnLst/>
                <a:rect l="l" t="t" r="r" b="b"/>
                <a:pathLst>
                  <a:path w="25278" h="22674" extrusionOk="0">
                    <a:moveTo>
                      <a:pt x="4438" y="1"/>
                    </a:moveTo>
                    <a:lnTo>
                      <a:pt x="0" y="5307"/>
                    </a:lnTo>
                    <a:lnTo>
                      <a:pt x="20839" y="22673"/>
                    </a:lnTo>
                    <a:lnTo>
                      <a:pt x="25277" y="17367"/>
                    </a:lnTo>
                    <a:lnTo>
                      <a:pt x="4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3" name="Google Shape;2173;p39"/>
              <p:cNvSpPr/>
              <p:nvPr/>
            </p:nvSpPr>
            <p:spPr>
              <a:xfrm>
                <a:off x="4946025" y="4167175"/>
                <a:ext cx="173675" cy="607825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24313" extrusionOk="0">
                    <a:moveTo>
                      <a:pt x="0" y="1"/>
                    </a:moveTo>
                    <a:lnTo>
                      <a:pt x="0" y="24313"/>
                    </a:lnTo>
                    <a:lnTo>
                      <a:pt x="6947" y="24313"/>
                    </a:lnTo>
                    <a:lnTo>
                      <a:pt x="69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4" name="Google Shape;2174;p39"/>
              <p:cNvSpPr/>
              <p:nvPr/>
            </p:nvSpPr>
            <p:spPr>
              <a:xfrm>
                <a:off x="1279850" y="1564675"/>
                <a:ext cx="735675" cy="342525"/>
              </a:xfrm>
              <a:custGeom>
                <a:avLst/>
                <a:gdLst/>
                <a:ahLst/>
                <a:cxnLst/>
                <a:rect l="l" t="t" r="r" b="b"/>
                <a:pathLst>
                  <a:path w="29427" h="13701" extrusionOk="0">
                    <a:moveTo>
                      <a:pt x="27786" y="1"/>
                    </a:moveTo>
                    <a:lnTo>
                      <a:pt x="1" y="6947"/>
                    </a:lnTo>
                    <a:lnTo>
                      <a:pt x="1641" y="13701"/>
                    </a:lnTo>
                    <a:lnTo>
                      <a:pt x="29426" y="6754"/>
                    </a:lnTo>
                    <a:lnTo>
                      <a:pt x="277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5" name="Google Shape;2175;p39"/>
              <p:cNvSpPr/>
              <p:nvPr/>
            </p:nvSpPr>
            <p:spPr>
              <a:xfrm>
                <a:off x="1424575" y="710850"/>
                <a:ext cx="706725" cy="574075"/>
              </a:xfrm>
              <a:custGeom>
                <a:avLst/>
                <a:gdLst/>
                <a:ahLst/>
                <a:cxnLst/>
                <a:rect l="l" t="t" r="r" b="b"/>
                <a:pathLst>
                  <a:path w="28269" h="22963" extrusionOk="0">
                    <a:moveTo>
                      <a:pt x="3956" y="1"/>
                    </a:moveTo>
                    <a:lnTo>
                      <a:pt x="0" y="5596"/>
                    </a:lnTo>
                    <a:lnTo>
                      <a:pt x="24313" y="22962"/>
                    </a:lnTo>
                    <a:lnTo>
                      <a:pt x="28268" y="17367"/>
                    </a:lnTo>
                    <a:lnTo>
                      <a:pt x="39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6" name="Google Shape;2176;p39"/>
              <p:cNvSpPr/>
              <p:nvPr/>
            </p:nvSpPr>
            <p:spPr>
              <a:xfrm>
                <a:off x="2167450" y="238125"/>
                <a:ext cx="344925" cy="738075"/>
              </a:xfrm>
              <a:custGeom>
                <a:avLst/>
                <a:gdLst/>
                <a:ahLst/>
                <a:cxnLst/>
                <a:rect l="l" t="t" r="r" b="b"/>
                <a:pathLst>
                  <a:path w="13797" h="29523" extrusionOk="0">
                    <a:moveTo>
                      <a:pt x="6754" y="0"/>
                    </a:moveTo>
                    <a:lnTo>
                      <a:pt x="1" y="1737"/>
                    </a:lnTo>
                    <a:lnTo>
                      <a:pt x="7140" y="29522"/>
                    </a:lnTo>
                    <a:lnTo>
                      <a:pt x="13797" y="27786"/>
                    </a:lnTo>
                    <a:lnTo>
                      <a:pt x="67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297298"/>
            <a:ext cx="4809600" cy="508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 smtClean="0"/>
              <a:t>Решение</a:t>
            </a:r>
            <a:endParaRPr lang="en-US" b="1"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205345" y="3054096"/>
            <a:ext cx="69723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600" b="1" dirty="0" err="1" smtClean="0"/>
              <a:t>LifeSchedule</a:t>
            </a:r>
            <a:r>
              <a:rPr lang="bg-BG" sz="1600" b="1" dirty="0"/>
              <a:t> </a:t>
            </a:r>
            <a:r>
              <a:rPr lang="bg-BG" sz="1600" b="1" dirty="0" smtClean="0"/>
              <a:t>е</a:t>
            </a:r>
            <a:r>
              <a:rPr lang="ru-RU" sz="1600" dirty="0" smtClean="0"/>
              <a:t> иновативна технология</a:t>
            </a:r>
            <a:r>
              <a:rPr lang="bg-BG" sz="1600" dirty="0"/>
              <a:t>,</a:t>
            </a:r>
            <a:r>
              <a:rPr lang="ru-RU" sz="1600" dirty="0" smtClean="0"/>
              <a:t> </a:t>
            </a:r>
            <a:r>
              <a:rPr lang="ru-RU" sz="1600" dirty="0"/>
              <a:t>която подпомага </a:t>
            </a:r>
            <a:r>
              <a:rPr lang="ru-RU" sz="1600" dirty="0" smtClean="0"/>
              <a:t>продуктивността, </a:t>
            </a:r>
            <a:r>
              <a:rPr lang="ru-RU" sz="1600" dirty="0"/>
              <a:t>физическото и умственото </a:t>
            </a:r>
            <a:r>
              <a:rPr lang="ru-RU" sz="1600" dirty="0" smtClean="0"/>
              <a:t>развитието</a:t>
            </a:r>
            <a:r>
              <a:rPr lang="bg-BG" sz="1600" dirty="0" smtClean="0"/>
              <a:t>. </a:t>
            </a:r>
          </a:p>
          <a:p>
            <a:pPr lvl="0">
              <a:lnSpc>
                <a:spcPct val="150000"/>
              </a:lnSpc>
            </a:pPr>
            <a:r>
              <a:rPr lang="bg-BG" sz="1600" dirty="0" smtClean="0"/>
              <a:t>Грижи се за вашето здраве и продуктивен напредък.</a:t>
            </a:r>
          </a:p>
          <a:p>
            <a:pPr lvl="0"/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67128" y="1506682"/>
            <a:ext cx="4809600" cy="2681414"/>
          </a:xfrm>
        </p:spPr>
        <p:txBody>
          <a:bodyPr/>
          <a:lstStyle/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bg-BG" dirty="0" smtClean="0"/>
              <a:t>Следи вашето тяло от близо</a:t>
            </a:r>
          </a:p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bg-BG" dirty="0" smtClean="0"/>
              <a:t>Помни всичко за вашата активност</a:t>
            </a:r>
          </a:p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bg-BG" dirty="0" smtClean="0"/>
              <a:t>Предлага ви промяна когато е нужно</a:t>
            </a:r>
          </a:p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bg-BG" dirty="0" smtClean="0"/>
              <a:t>Личен учител, който се грижи за вас</a:t>
            </a:r>
          </a:p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bg-BG" dirty="0" smtClean="0"/>
              <a:t>Следи развитиетоти и премахва вредните навици </a:t>
            </a:r>
          </a:p>
          <a:p>
            <a:pPr marL="342900" indent="-342900" algn="l">
              <a:buFont typeface="+mj-lt"/>
              <a:buAutoNum type="arabicPeriod"/>
            </a:pPr>
            <a:endParaRPr lang="bg-BG" dirty="0" smtClean="0"/>
          </a:p>
          <a:p>
            <a:pPr marL="342900" indent="-342900" algn="l">
              <a:buFont typeface="+mj-lt"/>
              <a:buAutoNum type="arabicPeriod"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87909" y="659615"/>
            <a:ext cx="4809600" cy="576000"/>
          </a:xfrm>
        </p:spPr>
        <p:txBody>
          <a:bodyPr/>
          <a:lstStyle/>
          <a:p>
            <a:r>
              <a:rPr lang="bg-BG" dirty="0" smtClean="0"/>
              <a:t>Какво предлага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6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02422" y="4039289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Защо е по-добро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480955" y="2578566"/>
            <a:ext cx="2265217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Помощник за правилни и безопасни тренировки за здраве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810491" y="2550576"/>
            <a:ext cx="2524991" cy="1023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Следи  вашата физическа активност, работа и  време пред екрана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5995555" y="2582938"/>
            <a:ext cx="2358736" cy="1077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Увеличава вашата продуктивност, полезни навици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и начин на живот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719209" y="1925256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870200" y="1892300"/>
            <a:ext cx="3302000" cy="1143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700" dirty="0" smtClean="0"/>
              <a:t>Демо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Технологии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Python-Flask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Backend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HTML</a:t>
            </a:r>
            <a:r>
              <a:rPr lang="en" sz="1800" dirty="0" smtClean="0">
                <a:solidFill>
                  <a:schemeClr val="accent1"/>
                </a:solidFill>
              </a:rPr>
              <a:t>, CSS,JS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Website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Fluter,Dart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</a:t>
            </a:r>
            <a:r>
              <a:rPr lang="en" sz="1600" dirty="0" smtClean="0"/>
              <a:t>bile App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ESP32</a:t>
            </a: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Sensors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264</Words>
  <Application>Microsoft Office PowerPoint</Application>
  <PresentationFormat>On-screen Show (16:9)</PresentationFormat>
  <Paragraphs>62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Barlow Semi Condensed</vt:lpstr>
      <vt:lpstr>Arial</vt:lpstr>
      <vt:lpstr>Roboto Condensed Light</vt:lpstr>
      <vt:lpstr>Fjalla One</vt:lpstr>
      <vt:lpstr>Abel</vt:lpstr>
      <vt:lpstr>Barlow Semi Condensed Medium</vt:lpstr>
      <vt:lpstr>Technology Consulting by Slidesgo</vt:lpstr>
      <vt:lpstr>LifeSchedule</vt:lpstr>
      <vt:lpstr>Проблем</vt:lpstr>
      <vt:lpstr>Цели</vt:lpstr>
      <vt:lpstr>Технологиите трябва да са ни полезни. Те могат да следят, анализират и помагат да живеем правилно.   Решението е !!!!</vt:lpstr>
      <vt:lpstr>Решение</vt:lpstr>
      <vt:lpstr>Какво предлага</vt:lpstr>
      <vt:lpstr>Защо е по-добро</vt:lpstr>
      <vt:lpstr>Демо</vt:lpstr>
      <vt:lpstr>Технологии</vt:lpstr>
      <vt:lpstr>Развитие в бъдещето </vt:lpstr>
      <vt:lpstr>Заключение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LifeSchedule</dc:title>
  <dc:creator>Boris Kalekanov</dc:creator>
  <cp:lastModifiedBy>Boris Kalekanov</cp:lastModifiedBy>
  <cp:revision>18</cp:revision>
  <dcterms:modified xsi:type="dcterms:W3CDTF">2025-03-21T22:02:02Z</dcterms:modified>
</cp:coreProperties>
</file>