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FFC33-29E9-AB91-6357-22A6AA932EB5}" v="706" dt="2022-03-17T20:41:46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8E4908A-3F30-4CAE-B9DE-A5D9DDD0E6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CC2FF-5CFB-4097-BB34-B3809FD54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3053-BCF8-44FB-8DC2-A20D6091762F}" type="datetime1">
              <a:rPr lang="de-DE" smtClean="0"/>
              <a:t>17.03.2022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6B65F2-E4BD-485E-9DC4-5D27012410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656A3-F155-4A14-8686-70168D1CBE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59DAF-6CC5-448A-A57D-CE6A8D15E9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735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3E468-DA4E-49D3-B415-CA8AD094E87A}" type="datetime1">
              <a:rPr lang="de-DE" smtClean="0"/>
              <a:pPr/>
              <a:t>17.03.2022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DFCD-D19B-49F4-BBF2-5EFB16DB1AFE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22141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68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8DDD52-DF1A-456D-B661-DB48CA94CB5D}" type="datetime1">
              <a:rPr lang="de-DE" noProof="0" smtClean="0"/>
              <a:t>17.03.2022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grpSp>
        <p:nvGrpSpPr>
          <p:cNvPr id="7" name="Gruppieren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ihand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ihand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6C843-4B76-4893-8EA7-F2E9B3CE3065}" type="datetime1">
              <a:rPr lang="de-DE" noProof="0" smtClean="0"/>
              <a:t>17.03.2022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4E3A8F-43E9-4B55-B46F-83832D075B3E}" type="datetime1">
              <a:rPr lang="de-DE" noProof="0" smtClean="0"/>
              <a:t>17.03.2022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C3F38B-A5EC-4B85-868E-AFBB2C2F6D06}" type="datetime1">
              <a:rPr lang="de-DE" noProof="0" smtClean="0"/>
              <a:t>17.03.2022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47CCA87-B749-4A6D-8820-E22F48C40FEA}" type="datetime1">
              <a:rPr lang="de-DE" noProof="0" smtClean="0"/>
              <a:t>17.03.2022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7" name="Freihandform 6" title="Zuschnittsmark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3DA6A8-32FD-45C3-93CD-B3EE0D5394F8}" type="datetime1">
              <a:rPr lang="de-DE" noProof="0" smtClean="0"/>
              <a:t>17.03.2022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6EB2AD-DA41-4036-A3E5-4443CF4F7BED}" type="datetime1">
              <a:rPr lang="de-DE" noProof="0" smtClean="0"/>
              <a:t>17.03.2022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F8E21A-DD3E-4688-9D56-70899D3B24D1}" type="datetime1">
              <a:rPr lang="de-DE" noProof="0" smtClean="0"/>
              <a:t>17.03.2022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507EA-B7A4-4C60-B76A-24D2CA57347D}" type="datetime1">
              <a:rPr lang="de-DE" noProof="0" smtClean="0"/>
              <a:t>17.03.2022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91DFA8F-5E5B-4BCC-B016-183F25D16D8A}" type="datetime1">
              <a:rPr lang="de-DE" noProof="0" smtClean="0"/>
              <a:t>17.03.2022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844E606-98BD-4C3C-843A-1B41484B1751}" type="datetime1">
              <a:rPr lang="de-DE" noProof="0" smtClean="0"/>
              <a:t>17.03.2022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F692BBDD-4279-4C5C-AC1C-9D1B5E630A5A}" type="datetime1">
              <a:rPr lang="de-DE" noProof="0" smtClean="0"/>
              <a:t>17.03.2022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9" name="Rechteck 8" title="Randleist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/>
              <a:t>Schlafguide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Teil Damian Bock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90D0-93F6-499F-911A-B5B67EA9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0591-9A19-4782-B7CC-83FEA115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 err="1"/>
              <a:t>Darkmode</a:t>
            </a:r>
            <a:r>
              <a:rPr lang="en-US" dirty="0"/>
              <a:t> </a:t>
            </a:r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nicht</a:t>
            </a:r>
            <a:endParaRPr lang="en-US" dirty="0"/>
          </a:p>
          <a:p>
            <a:pPr marL="383540" indent="-383540"/>
            <a:r>
              <a:rPr lang="en-US" dirty="0"/>
              <a:t>Strings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gehardcodet</a:t>
            </a:r>
          </a:p>
          <a:p>
            <a:pPr marL="383540" indent="-383540"/>
            <a:endParaRPr lang="en-US" dirty="0"/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2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0E39D-BB78-4C15-94BC-4A4DED51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Idee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88A3-9A89-4584-AB94-16FEE4D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 err="1"/>
              <a:t>Inhalt</a:t>
            </a:r>
            <a:r>
              <a:rPr lang="en-US" dirty="0"/>
              <a:t> </a:t>
            </a:r>
            <a:r>
              <a:rPr lang="en-US" dirty="0" err="1"/>
              <a:t>spielerisch</a:t>
            </a:r>
            <a:r>
              <a:rPr lang="en-US" dirty="0"/>
              <a:t> </a:t>
            </a:r>
            <a:r>
              <a:rPr lang="en-US" dirty="0" err="1"/>
              <a:t>wiedergeben</a:t>
            </a:r>
            <a:endParaRPr lang="en-US"/>
          </a:p>
          <a:p>
            <a:pPr lvl="1" indent="-383540"/>
            <a:r>
              <a:rPr lang="en-US" i="0" dirty="0"/>
              <a:t>Image Map</a:t>
            </a:r>
          </a:p>
          <a:p>
            <a:pPr marL="383540" indent="-383540"/>
            <a:endParaRPr lang="en-US" i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Personen, die an Ideen arbeiten">
            <a:extLst>
              <a:ext uri="{FF2B5EF4-FFF2-40B4-BE49-F238E27FC236}">
                <a16:creationId xmlns:a16="http://schemas.microsoft.com/office/drawing/2014/main" id="{8E6760F9-5F8C-80DB-2FC2-C5F43EE55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97" r="30310" b="2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8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147F-7A22-41CF-95E0-D76ED401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1FDC-CCA4-4C35-80C6-B34FA3B9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Image Maps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responsive</a:t>
            </a:r>
          </a:p>
          <a:p>
            <a:pPr lvl="1" indent="-383540"/>
            <a:r>
              <a:rPr lang="en-US" i="0" dirty="0"/>
              <a:t>Es </a:t>
            </a:r>
            <a:r>
              <a:rPr lang="en-US" i="0" dirty="0" err="1"/>
              <a:t>ist</a:t>
            </a:r>
            <a:r>
              <a:rPr lang="en-US" i="0" dirty="0"/>
              <a:t> </a:t>
            </a:r>
            <a:r>
              <a:rPr lang="en-US" i="0" dirty="0" err="1"/>
              <a:t>nicht</a:t>
            </a:r>
            <a:r>
              <a:rPr lang="en-US" i="0" dirty="0"/>
              <a:t> </a:t>
            </a:r>
            <a:r>
              <a:rPr lang="en-US" i="0" dirty="0" err="1"/>
              <a:t>möglich</a:t>
            </a:r>
            <a:r>
              <a:rPr lang="en-US" i="0" dirty="0"/>
              <a:t> Pixel in </a:t>
            </a:r>
            <a:r>
              <a:rPr lang="en-US" i="0" dirty="0" err="1"/>
              <a:t>Prozenten</a:t>
            </a:r>
            <a:r>
              <a:rPr lang="en-US" i="0" dirty="0"/>
              <a:t> </a:t>
            </a:r>
            <a:r>
              <a:rPr lang="en-US" i="0" dirty="0" err="1"/>
              <a:t>anzugeben</a:t>
            </a:r>
          </a:p>
          <a:p>
            <a:pPr marL="383540" indent="-383540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27194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593C-00AA-42C6-9C38-F20140B5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661C-7DCD-478C-9A8C-89F2CC12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romanUcPeriod"/>
            </a:pPr>
            <a:r>
              <a:rPr lang="en-US" dirty="0"/>
              <a:t> </a:t>
            </a:r>
            <a:r>
              <a:rPr lang="en-US" dirty="0" err="1"/>
              <a:t>JQuery</a:t>
            </a:r>
            <a:r>
              <a:rPr lang="en-US" dirty="0"/>
              <a:t> Methode von </a:t>
            </a:r>
            <a:r>
              <a:rPr lang="en-US" dirty="0" err="1">
                <a:ea typeface="+mn-lt"/>
                <a:cs typeface="+mn-lt"/>
              </a:rPr>
              <a:t>mattstow</a:t>
            </a:r>
            <a:endParaRPr lang="en-US" dirty="0" err="1"/>
          </a:p>
          <a:p>
            <a:pPr marL="1061720" lvl="1" indent="-457200">
              <a:buAutoNum type="romanUcPeriod"/>
            </a:pPr>
            <a:r>
              <a:rPr lang="en-US" i="0" dirty="0"/>
              <a:t>Beim resize des Windows </a:t>
            </a:r>
            <a:r>
              <a:rPr lang="en-US" i="0" dirty="0" err="1"/>
              <a:t>werden</a:t>
            </a:r>
            <a:r>
              <a:rPr lang="en-US" i="0" dirty="0"/>
              <a:t> die Areas </a:t>
            </a:r>
            <a:r>
              <a:rPr lang="en-US" i="0" dirty="0" err="1"/>
              <a:t>neuberechnet</a:t>
            </a:r>
            <a:endParaRPr lang="en-US" i="0" dirty="0"/>
          </a:p>
          <a:p>
            <a:pPr marL="457200" indent="-457200">
              <a:buAutoNum type="romanUcPeriod"/>
            </a:pPr>
            <a:r>
              <a:rPr lang="en-US" dirty="0"/>
              <a:t>SVG </a:t>
            </a:r>
            <a:r>
              <a:rPr lang="en-US" dirty="0" err="1"/>
              <a:t>als</a:t>
            </a:r>
            <a:r>
              <a:rPr lang="en-US" dirty="0"/>
              <a:t> Image </a:t>
            </a:r>
            <a:r>
              <a:rPr lang="en-US" dirty="0" err="1"/>
              <a:t>benutzen</a:t>
            </a:r>
          </a:p>
          <a:p>
            <a:pPr marL="988060" lvl="1" indent="-383540">
              <a:buAutoNum type="romanUcPeriod"/>
            </a:pPr>
            <a:r>
              <a:rPr lang="en-US" i="0" dirty="0"/>
              <a:t>SVG </a:t>
            </a:r>
            <a:r>
              <a:rPr lang="en-US" i="0" dirty="0" err="1"/>
              <a:t>Dateien</a:t>
            </a:r>
            <a:r>
              <a:rPr lang="en-US" i="0" dirty="0"/>
              <a:t> </a:t>
            </a:r>
            <a:r>
              <a:rPr lang="en-US" i="0" dirty="0" err="1"/>
              <a:t>sind</a:t>
            </a:r>
            <a:r>
              <a:rPr lang="en-US" i="0" dirty="0"/>
              <a:t> </a:t>
            </a:r>
            <a:r>
              <a:rPr lang="en-US" i="0" dirty="0" err="1"/>
              <a:t>aus</a:t>
            </a:r>
            <a:r>
              <a:rPr lang="en-US" i="0" dirty="0"/>
              <a:t> </a:t>
            </a:r>
            <a:r>
              <a:rPr lang="en-US" i="0" dirty="0" err="1"/>
              <a:t>Vektoren</a:t>
            </a:r>
            <a:r>
              <a:rPr lang="en-US" i="0" dirty="0"/>
              <a:t> </a:t>
            </a:r>
            <a:r>
              <a:rPr lang="en-US" i="0" dirty="0" err="1"/>
              <a:t>aufgebaut</a:t>
            </a:r>
            <a:r>
              <a:rPr lang="en-US" i="0" dirty="0"/>
              <a:t> </a:t>
            </a:r>
          </a:p>
          <a:p>
            <a:pPr marL="988060" lvl="1" indent="-383540">
              <a:buAutoNum type="romanUcPeriod"/>
            </a:pPr>
            <a:r>
              <a:rPr lang="en-US" i="0" dirty="0"/>
              <a:t>Resizable Area Maps </a:t>
            </a:r>
            <a:r>
              <a:rPr lang="en-US" i="0" dirty="0" err="1"/>
              <a:t>sind</a:t>
            </a:r>
            <a:r>
              <a:rPr lang="en-US" i="0" dirty="0"/>
              <a:t> normal</a:t>
            </a:r>
          </a:p>
        </p:txBody>
      </p:sp>
    </p:spTree>
    <p:extLst>
      <p:ext uri="{BB962C8B-B14F-4D97-AF65-F5344CB8AC3E}">
        <p14:creationId xmlns:p14="http://schemas.microsoft.com/office/powerpoint/2010/main" val="26431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1ACC-2DC5-46ED-B15C-FC188DEE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915400-EA6B-4790-9B6C-E89F8D551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913" y="285263"/>
            <a:ext cx="10215349" cy="3306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F74DD5D-A45C-42F1-A352-D59F379DC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38" y="4163503"/>
            <a:ext cx="5633049" cy="816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AEF990D-99FC-4AE6-B6A8-C4CFE6A4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70" y="5035105"/>
            <a:ext cx="6951044" cy="154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6F185CA-6B0A-42A1-B6EA-899D13884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724" y="2574421"/>
            <a:ext cx="4506035" cy="3996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77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0DED-203E-4430-823D-68E64874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E313E4-FE4F-4E54-BD08-2B8ADE90B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934" y="560717"/>
            <a:ext cx="6427211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8BD39FE-0A7A-4A00-B124-137BCF7A6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03" y="4200127"/>
            <a:ext cx="11193439" cy="1364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814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851C-A53A-47F7-8667-51AEA2AF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8017EF-F241-4FAE-8323-20498F5A5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440" y="2642020"/>
            <a:ext cx="6889451" cy="3920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A9C99EA-C528-4EE1-862A-B0F13A62F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28" y="704490"/>
            <a:ext cx="6838950" cy="100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7706125-273C-40E1-96F3-4AAA1AE22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49" y="2170069"/>
            <a:ext cx="4166558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0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1971-814D-498E-9F4F-BB5F8621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Technologie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8910-A400-4C17-BDBE-CE4F4B4A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eigentlich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Library</a:t>
            </a:r>
          </a:p>
          <a:p>
            <a:pPr marL="383540" indent="-383540"/>
            <a:r>
              <a:rPr lang="en-US" dirty="0"/>
              <a:t>Durch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mehrzeilige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Zeile </a:t>
            </a:r>
            <a:r>
              <a:rPr lang="en-US" dirty="0" err="1"/>
              <a:t>umgewandelt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E9EA65-1A5A-4C5D-9A30-5624A3BA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438" y="3227805"/>
            <a:ext cx="6639464" cy="221393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AC114AF-D018-45EA-A2BD-EA52C2D1B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02" y="5644237"/>
            <a:ext cx="9874584" cy="7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1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2AD7-F755-4A90-98EC-F5D2FE54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r>
              <a:rPr lang="en-US" dirty="0"/>
              <a:t>/</a:t>
            </a:r>
            <a:r>
              <a:rPr lang="en-US" dirty="0" err="1"/>
              <a:t>Nachteile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7D85-5AD7-436D-9972-E6D1469D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83540" indent="-383540"/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braucht</a:t>
            </a:r>
            <a:r>
              <a:rPr lang="en-US" dirty="0"/>
              <a:t> </a:t>
            </a:r>
            <a:r>
              <a:rPr lang="en-US" dirty="0" err="1"/>
              <a:t>länger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pPr marL="383540" indent="-383540"/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was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kann</a:t>
            </a:r>
            <a:endParaRPr lang="en-US" dirty="0"/>
          </a:p>
          <a:p>
            <a:pPr lvl="1" indent="-383540"/>
            <a:r>
              <a:rPr lang="en-US" i="0" dirty="0" err="1"/>
              <a:t>Kompatibel</a:t>
            </a:r>
            <a:r>
              <a:rPr lang="en-US" i="0" dirty="0"/>
              <a:t> </a:t>
            </a:r>
            <a:r>
              <a:rPr lang="en-US" i="0" dirty="0" err="1"/>
              <a:t>mit</a:t>
            </a:r>
            <a:r>
              <a:rPr lang="en-US" i="0" dirty="0"/>
              <a:t> </a:t>
            </a:r>
            <a:r>
              <a:rPr lang="en-US" i="0" dirty="0" err="1"/>
              <a:t>jedem</a:t>
            </a:r>
            <a:r>
              <a:rPr lang="en-US" i="0" dirty="0"/>
              <a:t> Browser</a:t>
            </a:r>
          </a:p>
          <a:p>
            <a:pPr marL="383540" indent="-383540"/>
            <a:r>
              <a:rPr lang="en-US" dirty="0" err="1"/>
              <a:t>Überholt</a:t>
            </a:r>
            <a:r>
              <a:rPr lang="en-US" dirty="0"/>
              <a:t>: Angular, Node ...</a:t>
            </a:r>
          </a:p>
        </p:txBody>
      </p:sp>
    </p:spTree>
    <p:extLst>
      <p:ext uri="{BB962C8B-B14F-4D97-AF65-F5344CB8AC3E}">
        <p14:creationId xmlns:p14="http://schemas.microsoft.com/office/powerpoint/2010/main" val="3782051989"/>
      </p:ext>
    </p:extLst>
  </p:cSld>
  <p:clrMapOvr>
    <a:masterClrMapping/>
  </p:clrMapOvr>
</p:sld>
</file>

<file path=ppt/theme/theme1.xml><?xml version="1.0" encoding="utf-8"?>
<a:theme xmlns:a="http://schemas.openxmlformats.org/drawingml/2006/main" name="Getreid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Getreide</vt:lpstr>
      <vt:lpstr>Schlafguide</vt:lpstr>
      <vt:lpstr>Idee</vt:lpstr>
      <vt:lpstr>Problem</vt:lpstr>
      <vt:lpstr>Lösung</vt:lpstr>
      <vt:lpstr>PowerPoint Presentation</vt:lpstr>
      <vt:lpstr>PowerPoint Presentation</vt:lpstr>
      <vt:lpstr>PowerPoint Presentation</vt:lpstr>
      <vt:lpstr>Web Technologie JQUERY</vt:lpstr>
      <vt:lpstr>Vorteile/Nachteile</vt:lpstr>
      <vt:lpstr>Schwierigkeiten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361</cp:revision>
  <dcterms:created xsi:type="dcterms:W3CDTF">2022-03-17T19:54:15Z</dcterms:created>
  <dcterms:modified xsi:type="dcterms:W3CDTF">2022-03-17T20:46:09Z</dcterms:modified>
</cp:coreProperties>
</file>