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igtElQeAi4hP0Q2xQo3RQ2b8VF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" name="Google Shape;21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3" name="Google Shape;22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mejorar descripcion de oportunidades y propuesta. Quitar vacio y que oportunidad no diga todo lo que hace</a:t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>
                <a:solidFill>
                  <a:schemeClr val="dk1"/>
                </a:solidFill>
              </a:rPr>
              <a:t>Objetivo: que es lo que hace, fomentar el trekking, no son funcionalidades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>
                <a:solidFill>
                  <a:schemeClr val="dk1"/>
                </a:solidFill>
              </a:rPr>
              <a:t>quitar los riesgos de accidentes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Menos texto</a:t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Relationship Id="rId4" Type="http://schemas.openxmlformats.org/officeDocument/2006/relationships/image" Target="../media/image5.png"/><Relationship Id="rId9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1.png"/><Relationship Id="rId8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“iTrek”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CAPSTONE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6" name="Google Shape;17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Trek”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0"/>
          <p:cNvSpPr txBox="1"/>
          <p:nvPr/>
        </p:nvSpPr>
        <p:spPr>
          <a:xfrm>
            <a:off x="-76900" y="879080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" name="Google Shape;179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0" name="Google Shape;18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23724" y="4899175"/>
            <a:ext cx="1027425" cy="1059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95476" y="1836901"/>
            <a:ext cx="1895475" cy="18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0"/>
          <p:cNvSpPr txBox="1"/>
          <p:nvPr/>
        </p:nvSpPr>
        <p:spPr>
          <a:xfrm>
            <a:off x="8772150" y="5959150"/>
            <a:ext cx="20757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Postgres SQL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0"/>
          <p:cNvSpPr txBox="1"/>
          <p:nvPr/>
        </p:nvSpPr>
        <p:spPr>
          <a:xfrm>
            <a:off x="7340088" y="3564600"/>
            <a:ext cx="493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GCP(Google Cloud plat</a:t>
            </a: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4" name="Google Shape;184;p10"/>
          <p:cNvGrpSpPr/>
          <p:nvPr/>
        </p:nvGrpSpPr>
        <p:grpSpPr>
          <a:xfrm>
            <a:off x="636675" y="3327478"/>
            <a:ext cx="3237550" cy="3023322"/>
            <a:chOff x="1417775" y="3233728"/>
            <a:chExt cx="3237550" cy="3023322"/>
          </a:xfrm>
        </p:grpSpPr>
        <p:pic>
          <p:nvPicPr>
            <p:cNvPr id="185" name="Google Shape;185;p1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417775" y="3233728"/>
              <a:ext cx="2207575" cy="2211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1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246600" y="4036900"/>
              <a:ext cx="1408725" cy="1408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7" name="Google Shape;187;p10"/>
            <p:cNvSpPr txBox="1"/>
            <p:nvPr/>
          </p:nvSpPr>
          <p:spPr>
            <a:xfrm>
              <a:off x="2009925" y="5610550"/>
              <a:ext cx="20757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Dart / Flutter</a:t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8" name="Google Shape;188;p10"/>
          <p:cNvGrpSpPr/>
          <p:nvPr/>
        </p:nvGrpSpPr>
        <p:grpSpPr>
          <a:xfrm>
            <a:off x="3682950" y="1756105"/>
            <a:ext cx="3081171" cy="3026470"/>
            <a:chOff x="3682950" y="1756105"/>
            <a:chExt cx="3081171" cy="3026470"/>
          </a:xfrm>
        </p:grpSpPr>
        <p:pic>
          <p:nvPicPr>
            <p:cNvPr id="189" name="Google Shape;189;p1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682950" y="1756105"/>
              <a:ext cx="2379962" cy="237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1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047822" y="2811951"/>
              <a:ext cx="1716300" cy="1716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10"/>
            <p:cNvSpPr txBox="1"/>
            <p:nvPr/>
          </p:nvSpPr>
          <p:spPr>
            <a:xfrm>
              <a:off x="4085625" y="4136075"/>
              <a:ext cx="25992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Python / Django</a:t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6" name="Google Shape;19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1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rek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1"/>
          <p:cNvSpPr txBox="1"/>
          <p:nvPr/>
        </p:nvSpPr>
        <p:spPr>
          <a:xfrm>
            <a:off x="0" y="822530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p11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00" name="Google Shape;200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6775" y="1533525"/>
            <a:ext cx="7147025" cy="51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5" name="Google Shape;20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2"/>
          <p:cNvSpPr txBox="1"/>
          <p:nvPr/>
        </p:nvSpPr>
        <p:spPr>
          <a:xfrm>
            <a:off x="-699300" y="207550"/>
            <a:ext cx="100194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L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L" sz="24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*Exposición del sistema</a:t>
            </a:r>
            <a:endParaRPr b="0" i="0" sz="2400" u="none" cap="none" strike="noStrik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675" y="1177152"/>
            <a:ext cx="2403180" cy="5560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3030" y="1269275"/>
            <a:ext cx="6800473" cy="537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3" name="Google Shape;21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3"/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9" name="Google Shape;21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4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25" name="Google Shape;22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5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2"/>
          <p:cNvGrpSpPr/>
          <p:nvPr/>
        </p:nvGrpSpPr>
        <p:grpSpPr>
          <a:xfrm>
            <a:off x="4121026" y="1710819"/>
            <a:ext cx="7633553" cy="4350553"/>
            <a:chOff x="0" y="0"/>
            <a:chExt cx="7633553" cy="4350553"/>
          </a:xfrm>
        </p:grpSpPr>
        <p:sp>
          <p:nvSpPr>
            <p:cNvPr id="92" name="Google Shape;92;p2"/>
            <p:cNvSpPr/>
            <p:nvPr/>
          </p:nvSpPr>
          <p:spPr>
            <a:xfrm>
              <a:off x="0" y="0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1662653" y="0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s-CL" sz="2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Ignacio Villela García</a:t>
              </a:r>
              <a:endPara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0955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Char char="•"/>
              </a:pPr>
              <a:r>
                <a:rPr b="0" i="0" lang="es-CL" sz="1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 Full Stack</a:t>
              </a:r>
              <a:endPara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032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b="0" i="0" lang="es-CL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Crea y mantiene aplicaciones y sistemas, escribiendo código en diversos lenguajes de programación.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35954" y="135954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0" y="1495502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1662653" y="1495502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s-CL" sz="2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Josué Rojas Gamboa</a:t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9685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Char char="•"/>
              </a:pPr>
              <a:r>
                <a:rPr b="0" i="0" lang="es-CL" sz="1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 de Aplicaciones Móviles</a:t>
              </a:r>
              <a:endPara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9685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Char char="•"/>
              </a:pPr>
              <a:r>
                <a:rPr b="0" i="0" lang="es-CL" sz="1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Crea y mantiene aplicaciones móviles para dispositivos como smartphones y tablets, optimizando la experiencia del usuario.</a:t>
              </a:r>
              <a:endPara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35954" y="1631457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0" y="2991005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1662653" y="2991005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s-CL" sz="2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Miguel Boorne Sanhueza</a:t>
              </a:r>
              <a:endPara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032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lang="es-CL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 Junior 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032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lang="es-CL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brinda apoyo al desarrollador full stack, ayudando en la escritura de código y en la realización de prueba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5954" y="3126960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Trek”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Trek”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0" y="854074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p3"/>
          <p:cNvSpPr/>
          <p:nvPr/>
        </p:nvSpPr>
        <p:spPr>
          <a:xfrm>
            <a:off x="136200" y="1596625"/>
            <a:ext cx="5197800" cy="47940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Oportunidad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iTrek tiene el potencial de destacarse en el mercado al ofrecer una aplicación enfocada en mejorar la experiencia de los entusiastas del trekking. Con un enfoque en la seguridad y la conveniencia, iTrek puede atraer a usuarios que buscan herramientas eficaces para planificar y disfrutar de sus rutas al aire libre.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6715875" y="1596625"/>
            <a:ext cx="5197800" cy="50676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L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una aplicación móvil que permita registrar y compartir rutas de trekking, con funcionalidades clave como agregar puntos de interés, visualizar estadísticas detalladas (distancia, tiempo) y guardar rutas para consulta offline. La app también incluirá notificaciones de hitos importantes para enriquecer y proteger la experiencia del usuario.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9" name="Google Shape;1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Trek”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136200" y="230350"/>
            <a:ext cx="12056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" name="Google Shape;123;p4"/>
          <p:cNvSpPr txBox="1"/>
          <p:nvPr/>
        </p:nvSpPr>
        <p:spPr>
          <a:xfrm>
            <a:off x="-278449" y="2306796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460775" y="992899"/>
            <a:ext cx="10962900" cy="1414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</a:t>
            </a: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aplicación móvil que permita a los usuarios registrar sus rutas de trekking, agregar puntos de interés y compartir las rutas con otros.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136200" y="2953300"/>
            <a:ext cx="11901900" cy="3738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Facilitar la planificación de rutas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Enriquecer la experiencia de trekking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Fomentar el interés por el trekking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Unir a la comunidad senderista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0" name="Google Shape;1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Trek”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57050" y="73825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4" name="Google Shape;134;p5"/>
          <p:cNvSpPr txBox="1"/>
          <p:nvPr/>
        </p:nvSpPr>
        <p:spPr>
          <a:xfrm>
            <a:off x="207300" y="1658025"/>
            <a:ext cx="11777400" cy="49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del proyecto: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Registrar rutas con GPS y verlas en un mapa.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Añadir puntos de interés con fotos y descripciones.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Compartir rutas y puntos de interés en redes sociales o con otros usuarios.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Acceso a rutas sin conexión.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Limitaciones del proyecto: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Almacenamiento limitado por la capacidad del dispositivo.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Inicialmente disponible solo en Android, con posibilidad de expandirse a iOS.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9" name="Google Shape;13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Trek”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0" y="10636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Competencias de carrera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142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3" name="Google Shape;143;p6"/>
          <p:cNvSpPr txBox="1"/>
          <p:nvPr/>
        </p:nvSpPr>
        <p:spPr>
          <a:xfrm>
            <a:off x="136200" y="2015675"/>
            <a:ext cx="11777400" cy="41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Administrar la configuración de entornos móviles y servicios de aplicaciones en contextos recreativos para garantizar el funcionamiento y la continuidad de las soluciones tecnológicas que apoyan estas actividades, asegurando una gestión eficiente de los recursos disponibles.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Proporcionar propuestas informáticas que, mediante un análisis integral, se ajusten a los requerimientos específicos de los usuarios.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una solución de software empleando técnicas que estructuran y sistematizan tanto el desarrollo como el mantenimiento del sistema, garantizando el cumplimiento de los objetivos establecidos, mejorando la seguridad y la eficiencia en el uso de estas tecnologías.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Diseñar interfaces centradas en la experiencia del usuario, construir modelos de datos para gestionar información relevante y realizar pruebas de certificación, promoviendo la innovación y mejora continua en los proyectos tecnológicos.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8" name="Google Shape;14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Trek”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-128700" y="916151"/>
            <a:ext cx="12192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s-CL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" name="Google Shape;151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2" name="Google Shape;152;p7"/>
          <p:cNvSpPr txBox="1"/>
          <p:nvPr/>
        </p:nvSpPr>
        <p:spPr>
          <a:xfrm>
            <a:off x="94200" y="2271025"/>
            <a:ext cx="12003600" cy="30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Usaremos la metodología ágil, ya que consideramos que es una excelente opción para el desarrollo del proyecto </a:t>
            </a:r>
            <a:r>
              <a:rPr lang="es-CL" sz="1800">
                <a:solidFill>
                  <a:schemeClr val="dk1"/>
                </a:solidFill>
              </a:rPr>
              <a:t>i</a:t>
            </a:r>
            <a:r>
              <a:rPr b="0" i="0" lang="es-C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Trek. Esto nos permitirá entregar funcionalidades de manera incremental, mejorando constantemente el producto en función de las prioridades y necesidades de los usuarios.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7" name="Google Shape;15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Trek”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8"/>
          <p:cNvSpPr txBox="1"/>
          <p:nvPr/>
        </p:nvSpPr>
        <p:spPr>
          <a:xfrm>
            <a:off x="1" y="500131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 b="0" i="0" sz="1000" u="none" cap="none" strike="noStrik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" name="Google Shape;160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1" name="Google Shape;16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65075" y="2538475"/>
            <a:ext cx="4797575" cy="402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9013" y="1464525"/>
            <a:ext cx="10573975" cy="522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7" name="Google Shape;16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Trek”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9"/>
          <p:cNvSpPr txBox="1"/>
          <p:nvPr/>
        </p:nvSpPr>
        <p:spPr>
          <a:xfrm>
            <a:off x="0" y="7778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1" name="Google Shape;171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3139" y="1424300"/>
            <a:ext cx="8305725" cy="49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