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FFFFFF"/>
                </a:solidFill>
              </a:rPr>
              <a:t>B.Fast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275445"/>
              </p:ext>
            </p:extLst>
          </p:nvPr>
        </p:nvGraphicFramePr>
        <p:xfrm>
          <a:off x="838200" y="1825625"/>
          <a:ext cx="10515600" cy="16560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Il Fattorino consegna</a:t>
                      </a:r>
                      <a:r>
                        <a:rPr lang="it-IT" baseline="0" dirty="0" smtClean="0"/>
                        <a:t> l’ordine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L’utente conferma di aver ricevuto un ordine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Il fattorino torna in attesa di un altro ordine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4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650231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Visualizza</a:t>
                      </a:r>
                      <a:r>
                        <a:rPr lang="it-IT" baseline="0" dirty="0" smtClean="0"/>
                        <a:t> lo storico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Guglielmo Strambini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13/12/2019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Guglielmo Strambini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Fattorino.mdj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8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534239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fattorino visualizza</a:t>
                      </a:r>
                      <a:r>
                        <a:rPr lang="it-IT" baseline="0" dirty="0" smtClean="0"/>
                        <a:t> lo storico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Da 0 a più volte al giorno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fattorino può</a:t>
                      </a:r>
                      <a:r>
                        <a:rPr lang="it-IT" baseline="0" dirty="0" smtClean="0"/>
                        <a:t> controllare il suo lavoro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Fattorino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fattorino</a:t>
                      </a:r>
                      <a:r>
                        <a:rPr lang="it-IT" baseline="0" dirty="0" smtClean="0"/>
                        <a:t> accede nell’</a:t>
                      </a:r>
                      <a:r>
                        <a:rPr lang="it-IT" baseline="0" dirty="0" err="1" smtClean="0"/>
                        <a:t>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fattorino</a:t>
                      </a:r>
                      <a:r>
                        <a:rPr lang="it-IT" baseline="0" dirty="0" smtClean="0"/>
                        <a:t> visualizza i suoi guadagni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1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963461"/>
              </p:ext>
            </p:extLst>
          </p:nvPr>
        </p:nvGraphicFramePr>
        <p:xfrm>
          <a:off x="838200" y="1825625"/>
          <a:ext cx="10515600" cy="30226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Il Fattorino entra nell’</a:t>
                      </a:r>
                      <a:r>
                        <a:rPr lang="it-IT" dirty="0" err="1" smtClean="0"/>
                        <a:t>app</a:t>
                      </a:r>
                      <a:endParaRPr lang="it-IT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Il Fattorino effettua il login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Fattorino non preme il bottone per diventare operativo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Il Fattorino visualizza le statistiche dell’operato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Il Fattorino visualizza il suo guadagno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Il Fattorino entra nell’</a:t>
                      </a:r>
                      <a:r>
                        <a:rPr lang="it-IT" dirty="0" err="1" smtClean="0"/>
                        <a:t>app</a:t>
                      </a:r>
                      <a:endParaRPr lang="it-IT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Fattorino effettua il login </a:t>
                      </a:r>
                      <a:endParaRPr lang="it-IT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Fattorino preme il bottone per diventare operativo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smtClean="0"/>
                        <a:t>Il Fattorino è pronto per le consegne </a:t>
                      </a:r>
                      <a:endParaRPr lang="it-IT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3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396714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Diventa</a:t>
                      </a:r>
                      <a:r>
                        <a:rPr lang="it-IT" baseline="0" dirty="0" smtClean="0"/>
                        <a:t> Operativo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Guglielmo Strambini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13/12/2019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Guglielmo Strambini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Fattorino.mdj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34742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fattorino sceglie</a:t>
                      </a:r>
                      <a:r>
                        <a:rPr lang="it-IT" baseline="0" dirty="0" smtClean="0"/>
                        <a:t> di diventare operativo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Da 0 a più volte al giorno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fattorino è disponibile per i bar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Fattorino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Bar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fattorino</a:t>
                      </a:r>
                      <a:r>
                        <a:rPr lang="it-IT" baseline="0" dirty="0" smtClean="0"/>
                        <a:t> entra nell’</a:t>
                      </a:r>
                      <a:r>
                        <a:rPr lang="it-IT" baseline="0" dirty="0" err="1" smtClean="0"/>
                        <a:t>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fattorino può effettuare</a:t>
                      </a:r>
                      <a:r>
                        <a:rPr lang="it-IT" baseline="0" dirty="0" smtClean="0"/>
                        <a:t> delle consegne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074365"/>
              </p:ext>
            </p:extLst>
          </p:nvPr>
        </p:nvGraphicFramePr>
        <p:xfrm>
          <a:off x="838200" y="1825625"/>
          <a:ext cx="10515600" cy="27482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Il Fattorino entra nell’</a:t>
                      </a:r>
                      <a:r>
                        <a:rPr lang="it-IT" dirty="0" err="1" smtClean="0"/>
                        <a:t>app</a:t>
                      </a:r>
                      <a:endParaRPr lang="it-IT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Fattorino effettua il login </a:t>
                      </a:r>
                      <a:endParaRPr lang="it-IT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Fattorino preme il bottone per diventare operativo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Il Fattorino è pronto per le consegne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Il Fattorino entra nell’</a:t>
                      </a:r>
                      <a:r>
                        <a:rPr lang="it-IT" dirty="0" err="1" smtClean="0"/>
                        <a:t>app</a:t>
                      </a:r>
                      <a:endParaRPr lang="it-IT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Il Fattorino effettua il login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Fattorino non preme il bottone per diventare operativo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Il Fattorino visualizza le statistiche dell’operato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058529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Riceve</a:t>
                      </a:r>
                      <a:r>
                        <a:rPr lang="it-IT" baseline="0" dirty="0" smtClean="0"/>
                        <a:t> una consegna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Guglielmo Strambini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13/12/2019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Guglielmo Strambini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Fattorino.mdj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6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9523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fattorino riceve</a:t>
                      </a:r>
                      <a:r>
                        <a:rPr lang="it-IT" baseline="0" dirty="0" smtClean="0"/>
                        <a:t> una consegna da un bar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Da 0 a più volte al giorno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fattorino</a:t>
                      </a:r>
                      <a:r>
                        <a:rPr lang="it-IT" baseline="0" dirty="0" smtClean="0"/>
                        <a:t> si reca al bar per ritirare l’ordine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Fattorino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Bar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fattorino diventa</a:t>
                      </a:r>
                      <a:r>
                        <a:rPr lang="it-IT" baseline="0" dirty="0" smtClean="0"/>
                        <a:t> operativo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fattorino può consegnare</a:t>
                      </a:r>
                      <a:r>
                        <a:rPr lang="it-IT" baseline="0" dirty="0" smtClean="0"/>
                        <a:t> l’ordine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1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572888"/>
              </p:ext>
            </p:extLst>
          </p:nvPr>
        </p:nvGraphicFramePr>
        <p:xfrm>
          <a:off x="838200" y="1825625"/>
          <a:ext cx="10515600" cy="2743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Il Fattorino accetta l’ordine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Il fattorino si reca al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Il fattorino ritira l’ordine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Il Fattorino rifiuta</a:t>
                      </a:r>
                      <a:r>
                        <a:rPr lang="it-IT" baseline="0" dirty="0" smtClean="0"/>
                        <a:t> l’ordine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Il fattorino aspetta un nuovo ordine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</a:t>
                      </a:r>
                      <a:r>
                        <a:rPr lang="it-IT" dirty="0" smtClean="0"/>
                        <a:t>Alternativo</a:t>
                      </a:r>
                      <a:r>
                        <a:rPr lang="it-IT" baseline="0" dirty="0" smtClean="0"/>
                        <a:t> 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Il Fattorino accetta l’ordine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Il fattorino si reca al bar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baseline="0" dirty="0" smtClean="0"/>
                        <a:t>Il fattorino da il denaro al bar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Il fattorino ritira l’ordine</a:t>
                      </a:r>
                      <a:endParaRPr lang="it-IT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4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801124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Consegna</a:t>
                      </a:r>
                      <a:r>
                        <a:rPr lang="it-IT" baseline="0" dirty="0" smtClean="0"/>
                        <a:t> l’ordine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Guglielmo Strambini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13/12/2019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Guglielmo Strambini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Fattorino.mdj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6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53336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fattorino consegna</a:t>
                      </a:r>
                      <a:r>
                        <a:rPr lang="it-IT" baseline="0" dirty="0" smtClean="0"/>
                        <a:t> l’ordine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Da 0 a più volte al giorno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fattorino</a:t>
                      </a:r>
                      <a:r>
                        <a:rPr lang="it-IT" baseline="0" dirty="0" smtClean="0"/>
                        <a:t> consegna l’ordine a domicilio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Fattorino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Bar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fattorino</a:t>
                      </a:r>
                      <a:r>
                        <a:rPr lang="it-IT" baseline="0" dirty="0" smtClean="0"/>
                        <a:t> riceve l’ordine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fattorino</a:t>
                      </a:r>
                      <a:r>
                        <a:rPr lang="it-IT" baseline="0" dirty="0" smtClean="0"/>
                        <a:t> viene pagato per il servizio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11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513</Words>
  <Application>Microsoft Office PowerPoint</Application>
  <PresentationFormat>Personalizzato</PresentationFormat>
  <Paragraphs>178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Tema di Office</vt:lpstr>
      <vt:lpstr>B.Fast</vt:lpstr>
      <vt:lpstr>Informazioni generali</vt:lpstr>
      <vt:lpstr>Attivazione</vt:lpstr>
      <vt:lpstr>Svolgimento</vt:lpstr>
      <vt:lpstr>Informazioni generali</vt:lpstr>
      <vt:lpstr>Attivazione</vt:lpstr>
      <vt:lpstr>Svolgimento</vt:lpstr>
      <vt:lpstr>Informazioni generali</vt:lpstr>
      <vt:lpstr>Attivazione</vt:lpstr>
      <vt:lpstr>Svolgimento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5</cp:revision>
  <dcterms:created xsi:type="dcterms:W3CDTF">2019-11-14T16:15:42Z</dcterms:created>
  <dcterms:modified xsi:type="dcterms:W3CDTF">2019-12-13T09:46:23Z</dcterms:modified>
</cp:coreProperties>
</file>